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0693400" cy="7562850"/>
  <p:notesSz cx="10693400" cy="75628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428"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46" y="561"/>
            <a:ext cx="10692130" cy="7560309"/>
          </a:xfrm>
          <a:custGeom>
            <a:avLst/>
            <a:gdLst/>
            <a:ahLst/>
            <a:cxnLst/>
            <a:rect l="l" t="t" r="r" b="b"/>
            <a:pathLst>
              <a:path w="10692130" h="7560309">
                <a:moveTo>
                  <a:pt x="0" y="0"/>
                </a:moveTo>
                <a:lnTo>
                  <a:pt x="0" y="7560043"/>
                </a:lnTo>
                <a:lnTo>
                  <a:pt x="10691837" y="7560043"/>
                </a:lnTo>
                <a:lnTo>
                  <a:pt x="10691837" y="0"/>
                </a:lnTo>
                <a:lnTo>
                  <a:pt x="0" y="0"/>
                </a:lnTo>
                <a:close/>
              </a:path>
            </a:pathLst>
          </a:custGeom>
          <a:solidFill>
            <a:srgbClr val="005CA2"/>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0" y="0"/>
            <a:ext cx="5033002" cy="7560604"/>
          </a:xfrm>
          <a:prstGeom prst="rect">
            <a:avLst/>
          </a:prstGeom>
        </p:spPr>
      </p:pic>
      <p:pic>
        <p:nvPicPr>
          <p:cNvPr id="18" name="bg object 18"/>
          <p:cNvPicPr/>
          <p:nvPr/>
        </p:nvPicPr>
        <p:blipFill>
          <a:blip r:embed="rId3" cstate="print"/>
          <a:stretch>
            <a:fillRect/>
          </a:stretch>
        </p:blipFill>
        <p:spPr>
          <a:xfrm>
            <a:off x="8420589" y="5191241"/>
            <a:ext cx="1679375" cy="1618948"/>
          </a:xfrm>
          <a:prstGeom prst="rect">
            <a:avLst/>
          </a:prstGeom>
        </p:spPr>
      </p:pic>
      <p:sp>
        <p:nvSpPr>
          <p:cNvPr id="2" name="Holder 2"/>
          <p:cNvSpPr>
            <a:spLocks noGrp="1"/>
          </p:cNvSpPr>
          <p:nvPr>
            <p:ph type="ctrTitle"/>
          </p:nvPr>
        </p:nvSpPr>
        <p:spPr>
          <a:xfrm>
            <a:off x="581423" y="2224522"/>
            <a:ext cx="9530552" cy="149097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FFB449"/>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sz="2600" b="1" i="0">
                <a:solidFill>
                  <a:srgbClr val="FFB449"/>
                </a:solidFill>
                <a:latin typeface="Roboto"/>
                <a:cs typeface="Robo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FFB449"/>
                </a:solidFill>
                <a:latin typeface="Roboto"/>
                <a:cs typeface="Roboto"/>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920177" y="2373168"/>
            <a:ext cx="4761865" cy="4259580"/>
          </a:xfrm>
          <a:prstGeom prst="rect">
            <a:avLst/>
          </a:prstGeom>
        </p:spPr>
        <p:txBody>
          <a:bodyPr wrap="square" lIns="0" tIns="0" rIns="0" bIns="0">
            <a:spAutoFit/>
          </a:bodyPr>
          <a:lstStyle>
            <a:lvl1pPr>
              <a:defRPr sz="2300" b="1" i="0">
                <a:solidFill>
                  <a:srgbClr val="FFB449"/>
                </a:solidFill>
                <a:latin typeface="Roboto"/>
                <a:cs typeface="Roboto"/>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FFB449"/>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382061" y="19"/>
            <a:ext cx="5308600" cy="7560945"/>
          </a:xfrm>
          <a:custGeom>
            <a:avLst/>
            <a:gdLst/>
            <a:ahLst/>
            <a:cxnLst/>
            <a:rect l="l" t="t" r="r" b="b"/>
            <a:pathLst>
              <a:path w="5308600" h="7560945">
                <a:moveTo>
                  <a:pt x="5308159" y="7560592"/>
                </a:moveTo>
                <a:lnTo>
                  <a:pt x="0" y="7560592"/>
                </a:lnTo>
                <a:lnTo>
                  <a:pt x="0" y="0"/>
                </a:lnTo>
                <a:lnTo>
                  <a:pt x="5308159" y="0"/>
                </a:lnTo>
                <a:lnTo>
                  <a:pt x="5308159" y="7560592"/>
                </a:lnTo>
                <a:close/>
              </a:path>
            </a:pathLst>
          </a:custGeom>
          <a:solidFill>
            <a:srgbClr val="005CA2"/>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216645" y="1602926"/>
            <a:ext cx="1247023" cy="1199412"/>
          </a:xfrm>
          <a:prstGeom prst="rect">
            <a:avLst/>
          </a:prstGeom>
        </p:spPr>
      </p:pic>
      <p:sp>
        <p:nvSpPr>
          <p:cNvPr id="18" name="bg object 18"/>
          <p:cNvSpPr/>
          <p:nvPr/>
        </p:nvSpPr>
        <p:spPr>
          <a:xfrm>
            <a:off x="3275253" y="3104590"/>
            <a:ext cx="4672330" cy="4158615"/>
          </a:xfrm>
          <a:custGeom>
            <a:avLst/>
            <a:gdLst/>
            <a:ahLst/>
            <a:cxnLst/>
            <a:rect l="l" t="t" r="r" b="b"/>
            <a:pathLst>
              <a:path w="4672330" h="4158615">
                <a:moveTo>
                  <a:pt x="4672317" y="2286851"/>
                </a:moveTo>
                <a:lnTo>
                  <a:pt x="4672266" y="2236774"/>
                </a:lnTo>
                <a:lnTo>
                  <a:pt x="4671606" y="2186711"/>
                </a:lnTo>
                <a:lnTo>
                  <a:pt x="4670349" y="2136686"/>
                </a:lnTo>
                <a:lnTo>
                  <a:pt x="4668545" y="2086698"/>
                </a:lnTo>
                <a:lnTo>
                  <a:pt x="4666208" y="2036787"/>
                </a:lnTo>
                <a:lnTo>
                  <a:pt x="4663389" y="1986965"/>
                </a:lnTo>
                <a:lnTo>
                  <a:pt x="4660100" y="1937232"/>
                </a:lnTo>
                <a:lnTo>
                  <a:pt x="4656125" y="1886102"/>
                </a:lnTo>
                <a:lnTo>
                  <a:pt x="4651527" y="1834997"/>
                </a:lnTo>
                <a:lnTo>
                  <a:pt x="4646269" y="1783918"/>
                </a:lnTo>
                <a:lnTo>
                  <a:pt x="4640338" y="1732902"/>
                </a:lnTo>
                <a:lnTo>
                  <a:pt x="4633696" y="1681962"/>
                </a:lnTo>
                <a:lnTo>
                  <a:pt x="4626330" y="1631124"/>
                </a:lnTo>
                <a:lnTo>
                  <a:pt x="4618215" y="1580400"/>
                </a:lnTo>
                <a:lnTo>
                  <a:pt x="4609325" y="1529829"/>
                </a:lnTo>
                <a:lnTo>
                  <a:pt x="4599648" y="1479423"/>
                </a:lnTo>
                <a:lnTo>
                  <a:pt x="4589145" y="1429194"/>
                </a:lnTo>
                <a:lnTo>
                  <a:pt x="4577804" y="1379169"/>
                </a:lnTo>
                <a:lnTo>
                  <a:pt x="4565599" y="1329372"/>
                </a:lnTo>
                <a:lnTo>
                  <a:pt x="4552493" y="1279829"/>
                </a:lnTo>
                <a:lnTo>
                  <a:pt x="4538497" y="1230553"/>
                </a:lnTo>
                <a:lnTo>
                  <a:pt x="4523549" y="1181569"/>
                </a:lnTo>
                <a:lnTo>
                  <a:pt x="4507649" y="1132890"/>
                </a:lnTo>
                <a:lnTo>
                  <a:pt x="4490771" y="1084554"/>
                </a:lnTo>
                <a:lnTo>
                  <a:pt x="4472876" y="1036561"/>
                </a:lnTo>
                <a:lnTo>
                  <a:pt x="4453966" y="988949"/>
                </a:lnTo>
                <a:lnTo>
                  <a:pt x="4434002" y="941730"/>
                </a:lnTo>
                <a:lnTo>
                  <a:pt x="4412970" y="894930"/>
                </a:lnTo>
                <a:lnTo>
                  <a:pt x="4390834" y="848563"/>
                </a:lnTo>
                <a:lnTo>
                  <a:pt x="4367581" y="802665"/>
                </a:lnTo>
                <a:lnTo>
                  <a:pt x="4343171" y="757237"/>
                </a:lnTo>
                <a:lnTo>
                  <a:pt x="4318597" y="713282"/>
                </a:lnTo>
                <a:lnTo>
                  <a:pt x="4293006" y="669251"/>
                </a:lnTo>
                <a:lnTo>
                  <a:pt x="4266349" y="625373"/>
                </a:lnTo>
                <a:lnTo>
                  <a:pt x="4238561" y="581863"/>
                </a:lnTo>
                <a:lnTo>
                  <a:pt x="4209592" y="538962"/>
                </a:lnTo>
                <a:lnTo>
                  <a:pt x="4179392" y="496887"/>
                </a:lnTo>
                <a:lnTo>
                  <a:pt x="4147909" y="455866"/>
                </a:lnTo>
                <a:lnTo>
                  <a:pt x="4115079" y="416128"/>
                </a:lnTo>
                <a:lnTo>
                  <a:pt x="4080878" y="377888"/>
                </a:lnTo>
                <a:lnTo>
                  <a:pt x="4045216" y="341388"/>
                </a:lnTo>
                <a:lnTo>
                  <a:pt x="4008069" y="306844"/>
                </a:lnTo>
                <a:lnTo>
                  <a:pt x="3969359" y="274485"/>
                </a:lnTo>
                <a:lnTo>
                  <a:pt x="3929418" y="244284"/>
                </a:lnTo>
                <a:lnTo>
                  <a:pt x="3888282" y="215785"/>
                </a:lnTo>
                <a:lnTo>
                  <a:pt x="3846004" y="189001"/>
                </a:lnTo>
                <a:lnTo>
                  <a:pt x="3802684" y="163944"/>
                </a:lnTo>
                <a:lnTo>
                  <a:pt x="3758400" y="140614"/>
                </a:lnTo>
                <a:lnTo>
                  <a:pt x="3713200" y="119037"/>
                </a:lnTo>
                <a:lnTo>
                  <a:pt x="3667201" y="99225"/>
                </a:lnTo>
                <a:lnTo>
                  <a:pt x="3620465" y="81191"/>
                </a:lnTo>
                <a:lnTo>
                  <a:pt x="3573068" y="64935"/>
                </a:lnTo>
                <a:lnTo>
                  <a:pt x="3525088" y="50469"/>
                </a:lnTo>
                <a:lnTo>
                  <a:pt x="3476612" y="37820"/>
                </a:lnTo>
                <a:lnTo>
                  <a:pt x="3427717" y="26987"/>
                </a:lnTo>
                <a:lnTo>
                  <a:pt x="3375710" y="17297"/>
                </a:lnTo>
                <a:lnTo>
                  <a:pt x="3323234" y="9753"/>
                </a:lnTo>
                <a:lnTo>
                  <a:pt x="3270427" y="4343"/>
                </a:lnTo>
                <a:lnTo>
                  <a:pt x="3217392" y="1079"/>
                </a:lnTo>
                <a:lnTo>
                  <a:pt x="3164255" y="0"/>
                </a:lnTo>
                <a:lnTo>
                  <a:pt x="3114891" y="1003"/>
                </a:lnTo>
                <a:lnTo>
                  <a:pt x="3065551" y="3860"/>
                </a:lnTo>
                <a:lnTo>
                  <a:pt x="3016402" y="8610"/>
                </a:lnTo>
                <a:lnTo>
                  <a:pt x="2967545" y="15303"/>
                </a:lnTo>
                <a:lnTo>
                  <a:pt x="2919057" y="23926"/>
                </a:lnTo>
                <a:lnTo>
                  <a:pt x="2871038" y="34505"/>
                </a:lnTo>
                <a:lnTo>
                  <a:pt x="2823591" y="47040"/>
                </a:lnTo>
                <a:lnTo>
                  <a:pt x="2773248" y="62560"/>
                </a:lnTo>
                <a:lnTo>
                  <a:pt x="2723921" y="80238"/>
                </a:lnTo>
                <a:lnTo>
                  <a:pt x="2675547" y="99885"/>
                </a:lnTo>
                <a:lnTo>
                  <a:pt x="2628011" y="121310"/>
                </a:lnTo>
                <a:lnTo>
                  <a:pt x="2581237" y="144310"/>
                </a:lnTo>
                <a:lnTo>
                  <a:pt x="2535136" y="168706"/>
                </a:lnTo>
                <a:lnTo>
                  <a:pt x="2489606" y="194297"/>
                </a:lnTo>
                <a:lnTo>
                  <a:pt x="2444572" y="220878"/>
                </a:lnTo>
                <a:lnTo>
                  <a:pt x="2399944" y="248285"/>
                </a:lnTo>
                <a:lnTo>
                  <a:pt x="2355608" y="276301"/>
                </a:lnTo>
                <a:lnTo>
                  <a:pt x="2311501" y="304736"/>
                </a:lnTo>
                <a:lnTo>
                  <a:pt x="2223592" y="362115"/>
                </a:lnTo>
                <a:lnTo>
                  <a:pt x="2181606" y="389153"/>
                </a:lnTo>
                <a:lnTo>
                  <a:pt x="2139289" y="415607"/>
                </a:lnTo>
                <a:lnTo>
                  <a:pt x="2096693" y="441528"/>
                </a:lnTo>
                <a:lnTo>
                  <a:pt x="2053805" y="466940"/>
                </a:lnTo>
                <a:lnTo>
                  <a:pt x="2010664" y="491883"/>
                </a:lnTo>
                <a:lnTo>
                  <a:pt x="1967293" y="516420"/>
                </a:lnTo>
                <a:lnTo>
                  <a:pt x="1923707" y="540562"/>
                </a:lnTo>
                <a:lnTo>
                  <a:pt x="1879930" y="564362"/>
                </a:lnTo>
                <a:lnTo>
                  <a:pt x="1835988" y="587857"/>
                </a:lnTo>
                <a:lnTo>
                  <a:pt x="1791893" y="611098"/>
                </a:lnTo>
                <a:lnTo>
                  <a:pt x="1747672" y="634098"/>
                </a:lnTo>
                <a:lnTo>
                  <a:pt x="1703349" y="656920"/>
                </a:lnTo>
                <a:lnTo>
                  <a:pt x="1614474" y="702170"/>
                </a:lnTo>
                <a:lnTo>
                  <a:pt x="1436382" y="792200"/>
                </a:lnTo>
                <a:lnTo>
                  <a:pt x="1391920" y="814832"/>
                </a:lnTo>
                <a:lnTo>
                  <a:pt x="1347520" y="837603"/>
                </a:lnTo>
                <a:lnTo>
                  <a:pt x="1303197" y="860539"/>
                </a:lnTo>
                <a:lnTo>
                  <a:pt x="1259001" y="883691"/>
                </a:lnTo>
                <a:lnTo>
                  <a:pt x="1214920" y="907097"/>
                </a:lnTo>
                <a:lnTo>
                  <a:pt x="1171003" y="930795"/>
                </a:lnTo>
                <a:lnTo>
                  <a:pt x="1127252" y="954811"/>
                </a:lnTo>
                <a:lnTo>
                  <a:pt x="1083691" y="979208"/>
                </a:lnTo>
                <a:lnTo>
                  <a:pt x="1040345" y="1004011"/>
                </a:lnTo>
                <a:lnTo>
                  <a:pt x="997242" y="1029271"/>
                </a:lnTo>
                <a:lnTo>
                  <a:pt x="954392" y="1055001"/>
                </a:lnTo>
                <a:lnTo>
                  <a:pt x="911821" y="1081278"/>
                </a:lnTo>
                <a:lnTo>
                  <a:pt x="869556" y="1108113"/>
                </a:lnTo>
                <a:lnTo>
                  <a:pt x="828446" y="1135049"/>
                </a:lnTo>
                <a:lnTo>
                  <a:pt x="787692" y="1162735"/>
                </a:lnTo>
                <a:lnTo>
                  <a:pt x="747331" y="1191196"/>
                </a:lnTo>
                <a:lnTo>
                  <a:pt x="707428" y="1220431"/>
                </a:lnTo>
                <a:lnTo>
                  <a:pt x="668032" y="1250429"/>
                </a:lnTo>
                <a:lnTo>
                  <a:pt x="629208" y="1281214"/>
                </a:lnTo>
                <a:lnTo>
                  <a:pt x="590994" y="1312773"/>
                </a:lnTo>
                <a:lnTo>
                  <a:pt x="553466" y="1345120"/>
                </a:lnTo>
                <a:lnTo>
                  <a:pt x="516648" y="1378267"/>
                </a:lnTo>
                <a:lnTo>
                  <a:pt x="480631" y="1412189"/>
                </a:lnTo>
                <a:lnTo>
                  <a:pt x="445439" y="1446923"/>
                </a:lnTo>
                <a:lnTo>
                  <a:pt x="411149" y="1482445"/>
                </a:lnTo>
                <a:lnTo>
                  <a:pt x="377799" y="1518780"/>
                </a:lnTo>
                <a:lnTo>
                  <a:pt x="345452" y="1555927"/>
                </a:lnTo>
                <a:lnTo>
                  <a:pt x="314172" y="1593888"/>
                </a:lnTo>
                <a:lnTo>
                  <a:pt x="283997" y="1632661"/>
                </a:lnTo>
                <a:lnTo>
                  <a:pt x="254990" y="1672259"/>
                </a:lnTo>
                <a:lnTo>
                  <a:pt x="227203" y="1712671"/>
                </a:lnTo>
                <a:lnTo>
                  <a:pt x="200685" y="1753920"/>
                </a:lnTo>
                <a:lnTo>
                  <a:pt x="175514" y="1795995"/>
                </a:lnTo>
                <a:lnTo>
                  <a:pt x="151714" y="1838921"/>
                </a:lnTo>
                <a:lnTo>
                  <a:pt x="129362" y="1882673"/>
                </a:lnTo>
                <a:lnTo>
                  <a:pt x="108508" y="1927275"/>
                </a:lnTo>
                <a:lnTo>
                  <a:pt x="89204" y="1972729"/>
                </a:lnTo>
                <a:lnTo>
                  <a:pt x="71501" y="2019033"/>
                </a:lnTo>
                <a:lnTo>
                  <a:pt x="55460" y="2066188"/>
                </a:lnTo>
                <a:lnTo>
                  <a:pt x="41135" y="2114207"/>
                </a:lnTo>
                <a:lnTo>
                  <a:pt x="28575" y="2163089"/>
                </a:lnTo>
                <a:lnTo>
                  <a:pt x="16992" y="2218842"/>
                </a:lnTo>
                <a:lnTo>
                  <a:pt x="8420" y="2274392"/>
                </a:lnTo>
                <a:lnTo>
                  <a:pt x="2781" y="2329675"/>
                </a:lnTo>
                <a:lnTo>
                  <a:pt x="0" y="2384653"/>
                </a:lnTo>
                <a:lnTo>
                  <a:pt x="0" y="2439289"/>
                </a:lnTo>
                <a:lnTo>
                  <a:pt x="2388692" y="4120070"/>
                </a:lnTo>
                <a:lnTo>
                  <a:pt x="2445791" y="4124947"/>
                </a:lnTo>
                <a:lnTo>
                  <a:pt x="2514219" y="4130281"/>
                </a:lnTo>
                <a:lnTo>
                  <a:pt x="2613177" y="4137571"/>
                </a:lnTo>
                <a:lnTo>
                  <a:pt x="2662720" y="4141000"/>
                </a:lnTo>
                <a:lnTo>
                  <a:pt x="2712288" y="4144226"/>
                </a:lnTo>
                <a:lnTo>
                  <a:pt x="2761881" y="4147210"/>
                </a:lnTo>
                <a:lnTo>
                  <a:pt x="2811500" y="4149928"/>
                </a:lnTo>
                <a:lnTo>
                  <a:pt x="2861119" y="4152328"/>
                </a:lnTo>
                <a:lnTo>
                  <a:pt x="2910738" y="4154373"/>
                </a:lnTo>
                <a:lnTo>
                  <a:pt x="2960357" y="4156024"/>
                </a:lnTo>
                <a:lnTo>
                  <a:pt x="3009963" y="4157268"/>
                </a:lnTo>
                <a:lnTo>
                  <a:pt x="3059531" y="4158030"/>
                </a:lnTo>
                <a:lnTo>
                  <a:pt x="3109087" y="4158297"/>
                </a:lnTo>
                <a:lnTo>
                  <a:pt x="3133179" y="4158234"/>
                </a:lnTo>
                <a:lnTo>
                  <a:pt x="3181350" y="4157700"/>
                </a:lnTo>
                <a:lnTo>
                  <a:pt x="3256826" y="4155490"/>
                </a:lnTo>
                <a:lnTo>
                  <a:pt x="3308045" y="4152506"/>
                </a:lnTo>
                <a:lnTo>
                  <a:pt x="3359023" y="4148163"/>
                </a:lnTo>
                <a:lnTo>
                  <a:pt x="3409696" y="4142359"/>
                </a:lnTo>
                <a:lnTo>
                  <a:pt x="3460026" y="4134967"/>
                </a:lnTo>
                <a:lnTo>
                  <a:pt x="3509962" y="4125912"/>
                </a:lnTo>
                <a:lnTo>
                  <a:pt x="3559467" y="4115066"/>
                </a:lnTo>
                <a:lnTo>
                  <a:pt x="3608489" y="4102341"/>
                </a:lnTo>
                <a:lnTo>
                  <a:pt x="3656977" y="4087634"/>
                </a:lnTo>
                <a:lnTo>
                  <a:pt x="3704894" y="4070820"/>
                </a:lnTo>
                <a:lnTo>
                  <a:pt x="3752189" y="4051820"/>
                </a:lnTo>
                <a:lnTo>
                  <a:pt x="3798811" y="4030510"/>
                </a:lnTo>
                <a:lnTo>
                  <a:pt x="3844709" y="4006799"/>
                </a:lnTo>
                <a:lnTo>
                  <a:pt x="3887520" y="3982339"/>
                </a:lnTo>
                <a:lnTo>
                  <a:pt x="3929354" y="3956253"/>
                </a:lnTo>
                <a:lnTo>
                  <a:pt x="3970185" y="3928630"/>
                </a:lnTo>
                <a:lnTo>
                  <a:pt x="4009987" y="3899522"/>
                </a:lnTo>
                <a:lnTo>
                  <a:pt x="4048747" y="3868978"/>
                </a:lnTo>
                <a:lnTo>
                  <a:pt x="4086415" y="3837089"/>
                </a:lnTo>
                <a:lnTo>
                  <a:pt x="4122991" y="3803878"/>
                </a:lnTo>
                <a:lnTo>
                  <a:pt x="4158424" y="3769449"/>
                </a:lnTo>
                <a:lnTo>
                  <a:pt x="4192714" y="3733825"/>
                </a:lnTo>
                <a:lnTo>
                  <a:pt x="4225810" y="3697109"/>
                </a:lnTo>
                <a:lnTo>
                  <a:pt x="4257713" y="3659327"/>
                </a:lnTo>
                <a:lnTo>
                  <a:pt x="4288371" y="3620566"/>
                </a:lnTo>
                <a:lnTo>
                  <a:pt x="4317771" y="3580866"/>
                </a:lnTo>
                <a:lnTo>
                  <a:pt x="4347908" y="3537166"/>
                </a:lnTo>
                <a:lnTo>
                  <a:pt x="4376344" y="3492652"/>
                </a:lnTo>
                <a:lnTo>
                  <a:pt x="4403179" y="3447453"/>
                </a:lnTo>
                <a:lnTo>
                  <a:pt x="4428528" y="3401682"/>
                </a:lnTo>
                <a:lnTo>
                  <a:pt x="4452493" y="3355454"/>
                </a:lnTo>
                <a:lnTo>
                  <a:pt x="4475188" y="3308858"/>
                </a:lnTo>
                <a:lnTo>
                  <a:pt x="4495330" y="3262744"/>
                </a:lnTo>
                <a:lnTo>
                  <a:pt x="4514202" y="3216262"/>
                </a:lnTo>
                <a:lnTo>
                  <a:pt x="4531830" y="3169424"/>
                </a:lnTo>
                <a:lnTo>
                  <a:pt x="4548251" y="3122257"/>
                </a:lnTo>
                <a:lnTo>
                  <a:pt x="4563491" y="3074771"/>
                </a:lnTo>
                <a:lnTo>
                  <a:pt x="4577575" y="3026981"/>
                </a:lnTo>
                <a:lnTo>
                  <a:pt x="4590554" y="2978912"/>
                </a:lnTo>
                <a:lnTo>
                  <a:pt x="4602442" y="2930588"/>
                </a:lnTo>
                <a:lnTo>
                  <a:pt x="4613275" y="2882023"/>
                </a:lnTo>
                <a:lnTo>
                  <a:pt x="4623079" y="2833230"/>
                </a:lnTo>
                <a:lnTo>
                  <a:pt x="4631893" y="2784221"/>
                </a:lnTo>
                <a:lnTo>
                  <a:pt x="4639754" y="2735034"/>
                </a:lnTo>
                <a:lnTo>
                  <a:pt x="4646676" y="2685681"/>
                </a:lnTo>
                <a:lnTo>
                  <a:pt x="4652696" y="2636164"/>
                </a:lnTo>
                <a:lnTo>
                  <a:pt x="4657852" y="2586520"/>
                </a:lnTo>
                <a:lnTo>
                  <a:pt x="4662170" y="2536761"/>
                </a:lnTo>
                <a:lnTo>
                  <a:pt x="4665688" y="2486901"/>
                </a:lnTo>
                <a:lnTo>
                  <a:pt x="4668431" y="2436952"/>
                </a:lnTo>
                <a:lnTo>
                  <a:pt x="4670425" y="2386965"/>
                </a:lnTo>
                <a:lnTo>
                  <a:pt x="4671707" y="2336914"/>
                </a:lnTo>
                <a:lnTo>
                  <a:pt x="4672317" y="2286851"/>
                </a:lnTo>
                <a:close/>
              </a:path>
            </a:pathLst>
          </a:custGeom>
          <a:solidFill>
            <a:srgbClr val="FFFFFF">
              <a:alpha val="9408"/>
            </a:srgbClr>
          </a:solidFill>
        </p:spPr>
        <p:txBody>
          <a:bodyPr wrap="square" lIns="0" tIns="0" rIns="0" bIns="0" rtlCol="0"/>
          <a:lstStyle/>
          <a:p>
            <a:endParaRPr/>
          </a:p>
        </p:txBody>
      </p:sp>
      <p:sp>
        <p:nvSpPr>
          <p:cNvPr id="19" name="bg object 19"/>
          <p:cNvSpPr/>
          <p:nvPr/>
        </p:nvSpPr>
        <p:spPr>
          <a:xfrm>
            <a:off x="9768893" y="3814535"/>
            <a:ext cx="920750" cy="1695450"/>
          </a:xfrm>
          <a:custGeom>
            <a:avLst/>
            <a:gdLst/>
            <a:ahLst/>
            <a:cxnLst/>
            <a:rect l="l" t="t" r="r" b="b"/>
            <a:pathLst>
              <a:path w="920750" h="1695450">
                <a:moveTo>
                  <a:pt x="558731" y="1695176"/>
                </a:moveTo>
                <a:lnTo>
                  <a:pt x="475112" y="1448425"/>
                </a:lnTo>
                <a:lnTo>
                  <a:pt x="519438" y="1431457"/>
                </a:lnTo>
                <a:lnTo>
                  <a:pt x="561673" y="1411408"/>
                </a:lnTo>
                <a:lnTo>
                  <a:pt x="601733" y="1388451"/>
                </a:lnTo>
                <a:lnTo>
                  <a:pt x="639533" y="1362759"/>
                </a:lnTo>
                <a:lnTo>
                  <a:pt x="674988" y="1334505"/>
                </a:lnTo>
                <a:lnTo>
                  <a:pt x="708015" y="1303861"/>
                </a:lnTo>
                <a:lnTo>
                  <a:pt x="738527" y="1270999"/>
                </a:lnTo>
                <a:lnTo>
                  <a:pt x="766442" y="1236094"/>
                </a:lnTo>
                <a:lnTo>
                  <a:pt x="791673" y="1199317"/>
                </a:lnTo>
                <a:lnTo>
                  <a:pt x="814136" y="1160841"/>
                </a:lnTo>
                <a:lnTo>
                  <a:pt x="833747" y="1120839"/>
                </a:lnTo>
                <a:lnTo>
                  <a:pt x="850421" y="1079484"/>
                </a:lnTo>
                <a:lnTo>
                  <a:pt x="864074" y="1036949"/>
                </a:lnTo>
                <a:lnTo>
                  <a:pt x="874620" y="993405"/>
                </a:lnTo>
                <a:lnTo>
                  <a:pt x="881974" y="949027"/>
                </a:lnTo>
                <a:lnTo>
                  <a:pt x="886054" y="903986"/>
                </a:lnTo>
                <a:lnTo>
                  <a:pt x="886772" y="858456"/>
                </a:lnTo>
                <a:lnTo>
                  <a:pt x="884046" y="812609"/>
                </a:lnTo>
                <a:lnTo>
                  <a:pt x="877791" y="766618"/>
                </a:lnTo>
                <a:lnTo>
                  <a:pt x="867920" y="720655"/>
                </a:lnTo>
                <a:lnTo>
                  <a:pt x="854351" y="674894"/>
                </a:lnTo>
                <a:lnTo>
                  <a:pt x="836434" y="628255"/>
                </a:lnTo>
                <a:lnTo>
                  <a:pt x="815171" y="583911"/>
                </a:lnTo>
                <a:lnTo>
                  <a:pt x="790761" y="541962"/>
                </a:lnTo>
                <a:lnTo>
                  <a:pt x="763400" y="502505"/>
                </a:lnTo>
                <a:lnTo>
                  <a:pt x="733286" y="465638"/>
                </a:lnTo>
                <a:lnTo>
                  <a:pt x="700618" y="431462"/>
                </a:lnTo>
                <a:lnTo>
                  <a:pt x="665592" y="400072"/>
                </a:lnTo>
                <a:lnTo>
                  <a:pt x="628406" y="371570"/>
                </a:lnTo>
                <a:lnTo>
                  <a:pt x="589259" y="346051"/>
                </a:lnTo>
                <a:lnTo>
                  <a:pt x="548347" y="323616"/>
                </a:lnTo>
                <a:lnTo>
                  <a:pt x="505868" y="304362"/>
                </a:lnTo>
                <a:lnTo>
                  <a:pt x="462020" y="288389"/>
                </a:lnTo>
                <a:lnTo>
                  <a:pt x="417000" y="275793"/>
                </a:lnTo>
                <a:lnTo>
                  <a:pt x="371007" y="266675"/>
                </a:lnTo>
                <a:lnTo>
                  <a:pt x="324237" y="261131"/>
                </a:lnTo>
                <a:lnTo>
                  <a:pt x="276889" y="259262"/>
                </a:lnTo>
                <a:lnTo>
                  <a:pt x="228504" y="261219"/>
                </a:lnTo>
                <a:lnTo>
                  <a:pt x="179952" y="267153"/>
                </a:lnTo>
                <a:lnTo>
                  <a:pt x="131425" y="277161"/>
                </a:lnTo>
                <a:lnTo>
                  <a:pt x="83111" y="291336"/>
                </a:lnTo>
                <a:lnTo>
                  <a:pt x="0" y="46047"/>
                </a:lnTo>
                <a:lnTo>
                  <a:pt x="46144" y="31786"/>
                </a:lnTo>
                <a:lnTo>
                  <a:pt x="92458" y="20220"/>
                </a:lnTo>
                <a:lnTo>
                  <a:pt x="138857" y="11305"/>
                </a:lnTo>
                <a:lnTo>
                  <a:pt x="185256" y="4994"/>
                </a:lnTo>
                <a:lnTo>
                  <a:pt x="231570" y="1240"/>
                </a:lnTo>
                <a:lnTo>
                  <a:pt x="277715" y="0"/>
                </a:lnTo>
                <a:lnTo>
                  <a:pt x="326555" y="1391"/>
                </a:lnTo>
                <a:lnTo>
                  <a:pt x="374998" y="5530"/>
                </a:lnTo>
                <a:lnTo>
                  <a:pt x="422938" y="12365"/>
                </a:lnTo>
                <a:lnTo>
                  <a:pt x="470270" y="21845"/>
                </a:lnTo>
                <a:lnTo>
                  <a:pt x="516888" y="33918"/>
                </a:lnTo>
                <a:lnTo>
                  <a:pt x="562685" y="48532"/>
                </a:lnTo>
                <a:lnTo>
                  <a:pt x="607557" y="65635"/>
                </a:lnTo>
                <a:lnTo>
                  <a:pt x="651397" y="85176"/>
                </a:lnTo>
                <a:lnTo>
                  <a:pt x="694100" y="107103"/>
                </a:lnTo>
                <a:lnTo>
                  <a:pt x="735560" y="131364"/>
                </a:lnTo>
                <a:lnTo>
                  <a:pt x="775671" y="157908"/>
                </a:lnTo>
                <a:lnTo>
                  <a:pt x="814327" y="186683"/>
                </a:lnTo>
                <a:lnTo>
                  <a:pt x="851423" y="217636"/>
                </a:lnTo>
                <a:lnTo>
                  <a:pt x="886852" y="250717"/>
                </a:lnTo>
                <a:lnTo>
                  <a:pt x="920510" y="285874"/>
                </a:lnTo>
                <a:lnTo>
                  <a:pt x="920510" y="1458207"/>
                </a:lnTo>
                <a:lnTo>
                  <a:pt x="887721" y="1492429"/>
                </a:lnTo>
                <a:lnTo>
                  <a:pt x="852964" y="1524909"/>
                </a:lnTo>
                <a:lnTo>
                  <a:pt x="816289" y="1555549"/>
                </a:lnTo>
                <a:lnTo>
                  <a:pt x="777745" y="1584250"/>
                </a:lnTo>
                <a:lnTo>
                  <a:pt x="737382" y="1610910"/>
                </a:lnTo>
                <a:lnTo>
                  <a:pt x="695249" y="1635433"/>
                </a:lnTo>
                <a:lnTo>
                  <a:pt x="651397" y="1657717"/>
                </a:lnTo>
                <a:lnTo>
                  <a:pt x="605874" y="1677665"/>
                </a:lnTo>
                <a:lnTo>
                  <a:pt x="558731" y="1695176"/>
                </a:lnTo>
                <a:close/>
              </a:path>
            </a:pathLst>
          </a:custGeom>
          <a:solidFill>
            <a:srgbClr val="FFB449"/>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0" y="0"/>
            <a:ext cx="5492674" cy="755831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 y="19"/>
            <a:ext cx="10690225" cy="7560945"/>
          </a:xfrm>
          <a:custGeom>
            <a:avLst/>
            <a:gdLst/>
            <a:ahLst/>
            <a:cxnLst/>
            <a:rect l="l" t="t" r="r" b="b"/>
            <a:pathLst>
              <a:path w="10690225" h="7560945">
                <a:moveTo>
                  <a:pt x="10690218" y="7560592"/>
                </a:moveTo>
                <a:lnTo>
                  <a:pt x="0" y="7560592"/>
                </a:lnTo>
                <a:lnTo>
                  <a:pt x="0" y="0"/>
                </a:lnTo>
                <a:lnTo>
                  <a:pt x="10690218" y="0"/>
                </a:lnTo>
                <a:lnTo>
                  <a:pt x="10690218" y="7560592"/>
                </a:lnTo>
                <a:close/>
              </a:path>
            </a:pathLst>
          </a:custGeom>
          <a:solidFill>
            <a:srgbClr val="005CA2"/>
          </a:solidFill>
        </p:spPr>
        <p:txBody>
          <a:bodyPr wrap="square" lIns="0" tIns="0" rIns="0" bIns="0" rtlCol="0"/>
          <a:lstStyle/>
          <a:p>
            <a:endParaRPr/>
          </a:p>
        </p:txBody>
      </p:sp>
      <p:sp>
        <p:nvSpPr>
          <p:cNvPr id="2" name="Holder 2"/>
          <p:cNvSpPr>
            <a:spLocks noGrp="1"/>
          </p:cNvSpPr>
          <p:nvPr>
            <p:ph type="title"/>
          </p:nvPr>
        </p:nvSpPr>
        <p:spPr>
          <a:xfrm>
            <a:off x="1781914" y="1249311"/>
            <a:ext cx="7129570" cy="1125220"/>
          </a:xfrm>
          <a:prstGeom prst="rect">
            <a:avLst/>
          </a:prstGeom>
        </p:spPr>
        <p:txBody>
          <a:bodyPr wrap="square" lIns="0" tIns="0" rIns="0" bIns="0">
            <a:spAutoFit/>
          </a:bodyPr>
          <a:lstStyle>
            <a:lvl1pPr>
              <a:defRPr sz="3500" b="1" i="0">
                <a:solidFill>
                  <a:srgbClr val="FFB449"/>
                </a:solidFill>
                <a:latin typeface="Roboto"/>
                <a:cs typeface="Roboto"/>
              </a:defRPr>
            </a:lvl1pPr>
          </a:lstStyle>
          <a:p>
            <a:endParaRPr/>
          </a:p>
        </p:txBody>
      </p:sp>
      <p:sp>
        <p:nvSpPr>
          <p:cNvPr id="3" name="Holder 3"/>
          <p:cNvSpPr>
            <a:spLocks noGrp="1"/>
          </p:cNvSpPr>
          <p:nvPr>
            <p:ph type="body" idx="1"/>
          </p:nvPr>
        </p:nvSpPr>
        <p:spPr>
          <a:xfrm>
            <a:off x="2013263" y="1642700"/>
            <a:ext cx="6666873" cy="1598930"/>
          </a:xfrm>
          <a:prstGeom prst="rect">
            <a:avLst/>
          </a:prstGeom>
        </p:spPr>
        <p:txBody>
          <a:bodyPr wrap="square" lIns="0" tIns="0" rIns="0" bIns="0">
            <a:spAutoFit/>
          </a:bodyPr>
          <a:lstStyle>
            <a:lvl1pPr>
              <a:defRPr sz="2600" b="1" i="0">
                <a:solidFill>
                  <a:srgbClr val="FFB449"/>
                </a:solidFill>
                <a:latin typeface="Roboto"/>
                <a:cs typeface="Roboto"/>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3/21/2023</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inter@rggu.ru" TargetMode="External"/><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hyperlink" Target="mailto:welcome@rggu.r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rsuh.ru/student/our-" TargetMode="External"/><Relationship Id="rId2" Type="http://schemas.openxmlformats.org/officeDocument/2006/relationships/hyperlink" Target="https://www.rsuh.ru/hostel/"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www.rsuh.ru/dot/coming.php" TargetMode="External"/><Relationship Id="rId3" Type="http://schemas.openxmlformats.org/officeDocument/2006/relationships/image" Target="../media/image9.jpeg"/><Relationship Id="rId7" Type="http://schemas.openxmlformats.org/officeDocument/2006/relationships/hyperlink" Target="mailto:priem.do@rggu.ru"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rsuh.ru/international/international-relations-office/" TargetMode="External"/><Relationship Id="rId5" Type="http://schemas.openxmlformats.org/officeDocument/2006/relationships/hyperlink" Target="http://www.rsuh.ru/applicant/admissions-2021/" TargetMode="External"/><Relationship Id="rId10" Type="http://schemas.openxmlformats.org/officeDocument/2006/relationships/hyperlink" Target="http://www.rsuh.ru/applicant/section_139/" TargetMode="External"/><Relationship Id="rId4" Type="http://schemas.openxmlformats.org/officeDocument/2006/relationships/hyperlink" Target="mailto:inter@rggu.ru" TargetMode="External"/><Relationship Id="rId9" Type="http://schemas.openxmlformats.org/officeDocument/2006/relationships/hyperlink" Target="mailto:upou2@rggu.ru"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rsuh.ru/student/about-department/" TargetMode="External"/><Relationship Id="rId3" Type="http://schemas.openxmlformats.org/officeDocument/2006/relationships/image" Target="../media/image10.jpeg"/><Relationship Id="rId7" Type="http://schemas.openxmlformats.org/officeDocument/2006/relationships/hyperlink" Target="http://www.rsuh.ru/education/inclusive/"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cdo.rggu.ru/section.html?id=12533" TargetMode="External"/><Relationship Id="rId5" Type="http://schemas.openxmlformats.org/officeDocument/2006/relationships/hyperlink" Target="mailto:licey@rggu.ru" TargetMode="External"/><Relationship Id="rId4" Type="http://schemas.openxmlformats.org/officeDocument/2006/relationships/hyperlink" Target="mailto:kursy@rggu.ru" TargetMode="External"/><Relationship Id="rId9" Type="http://schemas.openxmlformats.org/officeDocument/2006/relationships/hyperlink" Target="http://www.rsuh.ru/hoste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rs.gov.ru/about" TargetMode="External"/><Relationship Id="rId4" Type="http://schemas.openxmlformats.org/officeDocument/2006/relationships/hyperlink" Target="http://www.minobrnauki.gov.r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inter@rggu.ru"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suh.ru/abitur/"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in-russia.co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75300" y="1647825"/>
            <a:ext cx="4506595" cy="2005036"/>
          </a:xfrm>
          <a:prstGeom prst="rect">
            <a:avLst/>
          </a:prstGeom>
        </p:spPr>
        <p:txBody>
          <a:bodyPr vert="horz" wrap="square" lIns="0" tIns="34925" rIns="0" bIns="0" rtlCol="0">
            <a:spAutoFit/>
          </a:bodyPr>
          <a:lstStyle/>
          <a:p>
            <a:pPr algn="ctr"/>
            <a:r>
              <a:rPr lang="en-US" sz="3200" dirty="0" smtClean="0">
                <a:solidFill>
                  <a:schemeClr val="bg1"/>
                </a:solidFill>
                <a:latin typeface="Georgia" pitchFamily="18" charset="0"/>
              </a:rPr>
              <a:t>ADMISSION </a:t>
            </a:r>
            <a:r>
              <a:rPr lang="en-US" sz="3200" spc="-135" dirty="0" smtClean="0">
                <a:solidFill>
                  <a:schemeClr val="bg1"/>
                </a:solidFill>
                <a:latin typeface="Georgia" pitchFamily="18" charset="0"/>
                <a:cs typeface="Georgia"/>
              </a:rPr>
              <a:t>OF </a:t>
            </a:r>
            <a:r>
              <a:rPr lang="en-US" sz="3200" spc="-135" dirty="0" smtClean="0">
                <a:solidFill>
                  <a:srgbClr val="FFFFFF"/>
                </a:solidFill>
                <a:latin typeface="Georgia" pitchFamily="18" charset="0"/>
                <a:cs typeface="Georgia"/>
              </a:rPr>
              <a:t>FOREIGNERS </a:t>
            </a:r>
            <a:br>
              <a:rPr lang="en-US" sz="3200" spc="-135" dirty="0" smtClean="0">
                <a:solidFill>
                  <a:srgbClr val="FFFFFF"/>
                </a:solidFill>
                <a:latin typeface="Georgia" pitchFamily="18" charset="0"/>
                <a:cs typeface="Georgia"/>
              </a:rPr>
            </a:br>
            <a:r>
              <a:rPr lang="en-US" sz="3200" spc="-135" dirty="0" smtClean="0">
                <a:solidFill>
                  <a:srgbClr val="FFFFFF"/>
                </a:solidFill>
                <a:latin typeface="Georgia" pitchFamily="18" charset="0"/>
                <a:cs typeface="Georgia"/>
              </a:rPr>
              <a:t>FOR STUDIES AT RGGU IN 202</a:t>
            </a:r>
            <a:r>
              <a:rPr lang="ru-RU" sz="3200" spc="-135" dirty="0" smtClean="0">
                <a:solidFill>
                  <a:srgbClr val="FFFFFF"/>
                </a:solidFill>
                <a:latin typeface="Georgia" pitchFamily="18" charset="0"/>
                <a:cs typeface="Georgia"/>
              </a:rPr>
              <a:t>3</a:t>
            </a:r>
            <a:r>
              <a:rPr lang="en-US" sz="3200" spc="-135" dirty="0" smtClean="0">
                <a:solidFill>
                  <a:srgbClr val="FFFFFF"/>
                </a:solidFill>
                <a:latin typeface="Georgia" pitchFamily="18" charset="0"/>
                <a:cs typeface="Georgia"/>
              </a:rPr>
              <a:t> </a:t>
            </a:r>
            <a:endParaRPr lang="ru-RU" sz="3200" dirty="0">
              <a:latin typeface="Georgia" pitchFamily="18" charset="0"/>
            </a:endParaRPr>
          </a:p>
        </p:txBody>
      </p:sp>
      <p:sp>
        <p:nvSpPr>
          <p:cNvPr id="3" name="object 3"/>
          <p:cNvSpPr txBox="1"/>
          <p:nvPr/>
        </p:nvSpPr>
        <p:spPr>
          <a:xfrm>
            <a:off x="5346700" y="5534025"/>
            <a:ext cx="4922919" cy="1009251"/>
          </a:xfrm>
          <a:prstGeom prst="rect">
            <a:avLst/>
          </a:prstGeom>
        </p:spPr>
        <p:txBody>
          <a:bodyPr vert="horz" wrap="square" lIns="0" tIns="34290" rIns="0" bIns="0" rtlCol="0">
            <a:spAutoFit/>
          </a:bodyPr>
          <a:lstStyle/>
          <a:p>
            <a:pPr marL="12700" marR="5080">
              <a:lnSpc>
                <a:spcPts val="3820"/>
              </a:lnSpc>
              <a:spcBef>
                <a:spcPts val="270"/>
              </a:spcBef>
            </a:pPr>
            <a:r>
              <a:rPr lang="en-US" sz="3200" spc="40" dirty="0" smtClean="0">
                <a:solidFill>
                  <a:srgbClr val="F5F5F5"/>
                </a:solidFill>
                <a:latin typeface="Georgia"/>
                <a:cs typeface="Georgia"/>
              </a:rPr>
              <a:t>BA</a:t>
            </a:r>
            <a:br>
              <a:rPr lang="en-US" sz="3200" spc="40" dirty="0" smtClean="0">
                <a:solidFill>
                  <a:srgbClr val="F5F5F5"/>
                </a:solidFill>
                <a:latin typeface="Georgia"/>
                <a:cs typeface="Georgia"/>
              </a:rPr>
            </a:br>
            <a:r>
              <a:rPr lang="en-US" sz="3200" spc="45" dirty="0" smtClean="0">
                <a:solidFill>
                  <a:srgbClr val="F5F5F5"/>
                </a:solidFill>
                <a:latin typeface="Georgia"/>
                <a:cs typeface="Georgia"/>
              </a:rPr>
              <a:t>Specialty</a:t>
            </a:r>
            <a:endParaRPr sz="3200" dirty="0">
              <a:latin typeface="Georgia"/>
              <a:cs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1305" y="791539"/>
            <a:ext cx="6408420" cy="6764655"/>
          </a:xfrm>
          <a:custGeom>
            <a:avLst/>
            <a:gdLst/>
            <a:ahLst/>
            <a:cxnLst/>
            <a:rect l="l" t="t" r="r" b="b"/>
            <a:pathLst>
              <a:path w="6408420" h="6764655">
                <a:moveTo>
                  <a:pt x="6408348" y="6764209"/>
                </a:moveTo>
                <a:lnTo>
                  <a:pt x="26219" y="6764209"/>
                </a:lnTo>
                <a:lnTo>
                  <a:pt x="21109" y="6714841"/>
                </a:lnTo>
                <a:lnTo>
                  <a:pt x="16578" y="6665395"/>
                </a:lnTo>
                <a:lnTo>
                  <a:pt x="12616" y="6615882"/>
                </a:lnTo>
                <a:lnTo>
                  <a:pt x="9213" y="6566314"/>
                </a:lnTo>
                <a:lnTo>
                  <a:pt x="6360" y="6516702"/>
                </a:lnTo>
                <a:lnTo>
                  <a:pt x="4048" y="6467055"/>
                </a:lnTo>
                <a:lnTo>
                  <a:pt x="2265" y="6417386"/>
                </a:lnTo>
                <a:lnTo>
                  <a:pt x="1002" y="6367706"/>
                </a:lnTo>
                <a:lnTo>
                  <a:pt x="251" y="6318024"/>
                </a:lnTo>
                <a:lnTo>
                  <a:pt x="0" y="6268353"/>
                </a:lnTo>
                <a:lnTo>
                  <a:pt x="240" y="6218704"/>
                </a:lnTo>
                <a:lnTo>
                  <a:pt x="961" y="6169086"/>
                </a:lnTo>
                <a:lnTo>
                  <a:pt x="2154" y="6119512"/>
                </a:lnTo>
                <a:lnTo>
                  <a:pt x="3808" y="6069993"/>
                </a:lnTo>
                <a:lnTo>
                  <a:pt x="5915" y="6020538"/>
                </a:lnTo>
                <a:lnTo>
                  <a:pt x="8463" y="5971160"/>
                </a:lnTo>
                <a:lnTo>
                  <a:pt x="11444" y="5921869"/>
                </a:lnTo>
                <a:lnTo>
                  <a:pt x="14848" y="5872676"/>
                </a:lnTo>
                <a:lnTo>
                  <a:pt x="18664" y="5823593"/>
                </a:lnTo>
                <a:lnTo>
                  <a:pt x="22992" y="5772682"/>
                </a:lnTo>
                <a:lnTo>
                  <a:pt x="27671" y="5721830"/>
                </a:lnTo>
                <a:lnTo>
                  <a:pt x="32689" y="5671035"/>
                </a:lnTo>
                <a:lnTo>
                  <a:pt x="38033" y="5620296"/>
                </a:lnTo>
                <a:lnTo>
                  <a:pt x="43690" y="5569610"/>
                </a:lnTo>
                <a:lnTo>
                  <a:pt x="49649" y="5518975"/>
                </a:lnTo>
                <a:lnTo>
                  <a:pt x="55896" y="5468390"/>
                </a:lnTo>
                <a:lnTo>
                  <a:pt x="62419" y="5417852"/>
                </a:lnTo>
                <a:lnTo>
                  <a:pt x="69206" y="5367359"/>
                </a:lnTo>
                <a:lnTo>
                  <a:pt x="76243" y="5316909"/>
                </a:lnTo>
                <a:lnTo>
                  <a:pt x="83519" y="5266500"/>
                </a:lnTo>
                <a:lnTo>
                  <a:pt x="91021" y="5216131"/>
                </a:lnTo>
                <a:lnTo>
                  <a:pt x="98736" y="5165799"/>
                </a:lnTo>
                <a:lnTo>
                  <a:pt x="106653" y="5115502"/>
                </a:lnTo>
                <a:lnTo>
                  <a:pt x="114757" y="5065238"/>
                </a:lnTo>
                <a:lnTo>
                  <a:pt x="123037" y="5015005"/>
                </a:lnTo>
                <a:lnTo>
                  <a:pt x="131481" y="4964801"/>
                </a:lnTo>
                <a:lnTo>
                  <a:pt x="140075" y="4914624"/>
                </a:lnTo>
                <a:lnTo>
                  <a:pt x="148807" y="4864472"/>
                </a:lnTo>
                <a:lnTo>
                  <a:pt x="166636" y="4764236"/>
                </a:lnTo>
                <a:lnTo>
                  <a:pt x="184868" y="4664076"/>
                </a:lnTo>
                <a:lnTo>
                  <a:pt x="203402" y="4563976"/>
                </a:lnTo>
                <a:lnTo>
                  <a:pt x="287855" y="4113832"/>
                </a:lnTo>
                <a:lnTo>
                  <a:pt x="306259" y="4013773"/>
                </a:lnTo>
                <a:lnTo>
                  <a:pt x="324313" y="3913669"/>
                </a:lnTo>
                <a:lnTo>
                  <a:pt x="341918" y="3813503"/>
                </a:lnTo>
                <a:lnTo>
                  <a:pt x="350520" y="3763392"/>
                </a:lnTo>
                <a:lnTo>
                  <a:pt x="358972" y="3713260"/>
                </a:lnTo>
                <a:lnTo>
                  <a:pt x="367262" y="3663105"/>
                </a:lnTo>
                <a:lnTo>
                  <a:pt x="375377" y="3612924"/>
                </a:lnTo>
                <a:lnTo>
                  <a:pt x="383304" y="3562716"/>
                </a:lnTo>
                <a:lnTo>
                  <a:pt x="391031" y="3512478"/>
                </a:lnTo>
                <a:lnTo>
                  <a:pt x="398546" y="3462209"/>
                </a:lnTo>
                <a:lnTo>
                  <a:pt x="405835" y="3411907"/>
                </a:lnTo>
                <a:lnTo>
                  <a:pt x="412886" y="3361569"/>
                </a:lnTo>
                <a:lnTo>
                  <a:pt x="419688" y="3311193"/>
                </a:lnTo>
                <a:lnTo>
                  <a:pt x="426226" y="3260778"/>
                </a:lnTo>
                <a:lnTo>
                  <a:pt x="432489" y="3210322"/>
                </a:lnTo>
                <a:lnTo>
                  <a:pt x="438464" y="3159822"/>
                </a:lnTo>
                <a:lnTo>
                  <a:pt x="444139" y="3109277"/>
                </a:lnTo>
                <a:lnTo>
                  <a:pt x="449501" y="3058684"/>
                </a:lnTo>
                <a:lnTo>
                  <a:pt x="454538" y="3008041"/>
                </a:lnTo>
                <a:lnTo>
                  <a:pt x="459237" y="2957347"/>
                </a:lnTo>
                <a:lnTo>
                  <a:pt x="463585" y="2906599"/>
                </a:lnTo>
                <a:lnTo>
                  <a:pt x="467570" y="2855796"/>
                </a:lnTo>
                <a:lnTo>
                  <a:pt x="482946" y="2652535"/>
                </a:lnTo>
                <a:lnTo>
                  <a:pt x="486981" y="2601738"/>
                </a:lnTo>
                <a:lnTo>
                  <a:pt x="491192" y="2550969"/>
                </a:lnTo>
                <a:lnTo>
                  <a:pt x="495631" y="2500242"/>
                </a:lnTo>
                <a:lnTo>
                  <a:pt x="500348" y="2449566"/>
                </a:lnTo>
                <a:lnTo>
                  <a:pt x="505394" y="2398953"/>
                </a:lnTo>
                <a:lnTo>
                  <a:pt x="510818" y="2348415"/>
                </a:lnTo>
                <a:lnTo>
                  <a:pt x="516673" y="2297961"/>
                </a:lnTo>
                <a:lnTo>
                  <a:pt x="523008" y="2247605"/>
                </a:lnTo>
                <a:lnTo>
                  <a:pt x="529873" y="2197355"/>
                </a:lnTo>
                <a:lnTo>
                  <a:pt x="537320" y="2147225"/>
                </a:lnTo>
                <a:lnTo>
                  <a:pt x="545398" y="2097225"/>
                </a:lnTo>
                <a:lnTo>
                  <a:pt x="554159" y="2047365"/>
                </a:lnTo>
                <a:lnTo>
                  <a:pt x="563652" y="1997659"/>
                </a:lnTo>
                <a:lnTo>
                  <a:pt x="573929" y="1948115"/>
                </a:lnTo>
                <a:lnTo>
                  <a:pt x="585039" y="1898747"/>
                </a:lnTo>
                <a:lnTo>
                  <a:pt x="597034" y="1849564"/>
                </a:lnTo>
                <a:lnTo>
                  <a:pt x="609964" y="1800579"/>
                </a:lnTo>
                <a:lnTo>
                  <a:pt x="623879" y="1751802"/>
                </a:lnTo>
                <a:lnTo>
                  <a:pt x="638830" y="1703244"/>
                </a:lnTo>
                <a:lnTo>
                  <a:pt x="654868" y="1654917"/>
                </a:lnTo>
                <a:lnTo>
                  <a:pt x="672042" y="1606831"/>
                </a:lnTo>
                <a:lnTo>
                  <a:pt x="690404" y="1558999"/>
                </a:lnTo>
                <a:lnTo>
                  <a:pt x="708866" y="1513496"/>
                </a:lnTo>
                <a:lnTo>
                  <a:pt x="728324" y="1468361"/>
                </a:lnTo>
                <a:lnTo>
                  <a:pt x="748760" y="1423612"/>
                </a:lnTo>
                <a:lnTo>
                  <a:pt x="770158" y="1379267"/>
                </a:lnTo>
                <a:lnTo>
                  <a:pt x="792499" y="1335342"/>
                </a:lnTo>
                <a:lnTo>
                  <a:pt x="815766" y="1291856"/>
                </a:lnTo>
                <a:lnTo>
                  <a:pt x="839942" y="1248826"/>
                </a:lnTo>
                <a:lnTo>
                  <a:pt x="865010" y="1206270"/>
                </a:lnTo>
                <a:lnTo>
                  <a:pt x="890952" y="1164206"/>
                </a:lnTo>
                <a:lnTo>
                  <a:pt x="917751" y="1122650"/>
                </a:lnTo>
                <a:lnTo>
                  <a:pt x="945390" y="1081622"/>
                </a:lnTo>
                <a:lnTo>
                  <a:pt x="973851" y="1041138"/>
                </a:lnTo>
                <a:lnTo>
                  <a:pt x="1003116" y="1001217"/>
                </a:lnTo>
                <a:lnTo>
                  <a:pt x="1033169" y="961875"/>
                </a:lnTo>
                <a:lnTo>
                  <a:pt x="1063992" y="923131"/>
                </a:lnTo>
                <a:lnTo>
                  <a:pt x="1095568" y="885001"/>
                </a:lnTo>
                <a:lnTo>
                  <a:pt x="1127879" y="847505"/>
                </a:lnTo>
                <a:lnTo>
                  <a:pt x="1160909" y="810659"/>
                </a:lnTo>
                <a:lnTo>
                  <a:pt x="1194638" y="774481"/>
                </a:lnTo>
                <a:lnTo>
                  <a:pt x="1229052" y="738989"/>
                </a:lnTo>
                <a:lnTo>
                  <a:pt x="1264131" y="704201"/>
                </a:lnTo>
                <a:lnTo>
                  <a:pt x="1299858" y="670133"/>
                </a:lnTo>
                <a:lnTo>
                  <a:pt x="1336217" y="636805"/>
                </a:lnTo>
                <a:lnTo>
                  <a:pt x="1373190" y="604232"/>
                </a:lnTo>
                <a:lnTo>
                  <a:pt x="1411740" y="571229"/>
                </a:lnTo>
                <a:lnTo>
                  <a:pt x="1450933" y="538976"/>
                </a:lnTo>
                <a:lnTo>
                  <a:pt x="1490752" y="507486"/>
                </a:lnTo>
                <a:lnTo>
                  <a:pt x="1531183" y="476776"/>
                </a:lnTo>
                <a:lnTo>
                  <a:pt x="1572209" y="446861"/>
                </a:lnTo>
                <a:lnTo>
                  <a:pt x="1613814" y="417756"/>
                </a:lnTo>
                <a:lnTo>
                  <a:pt x="1655984" y="389476"/>
                </a:lnTo>
                <a:lnTo>
                  <a:pt x="1698702" y="362036"/>
                </a:lnTo>
                <a:lnTo>
                  <a:pt x="1741953" y="335451"/>
                </a:lnTo>
                <a:lnTo>
                  <a:pt x="1785720" y="309737"/>
                </a:lnTo>
                <a:lnTo>
                  <a:pt x="1829989" y="284908"/>
                </a:lnTo>
                <a:lnTo>
                  <a:pt x="1874744" y="260980"/>
                </a:lnTo>
                <a:lnTo>
                  <a:pt x="1919968" y="237968"/>
                </a:lnTo>
                <a:lnTo>
                  <a:pt x="1965647" y="215887"/>
                </a:lnTo>
                <a:lnTo>
                  <a:pt x="2011764" y="194752"/>
                </a:lnTo>
                <a:lnTo>
                  <a:pt x="2058304" y="174579"/>
                </a:lnTo>
                <a:lnTo>
                  <a:pt x="2105251" y="155381"/>
                </a:lnTo>
                <a:lnTo>
                  <a:pt x="2152590" y="137176"/>
                </a:lnTo>
                <a:lnTo>
                  <a:pt x="2200305" y="119977"/>
                </a:lnTo>
                <a:lnTo>
                  <a:pt x="2248379" y="103800"/>
                </a:lnTo>
                <a:lnTo>
                  <a:pt x="2296799" y="88660"/>
                </a:lnTo>
                <a:lnTo>
                  <a:pt x="2345547" y="74573"/>
                </a:lnTo>
                <a:lnTo>
                  <a:pt x="2394607" y="61552"/>
                </a:lnTo>
                <a:lnTo>
                  <a:pt x="2442428" y="50135"/>
                </a:lnTo>
                <a:lnTo>
                  <a:pt x="2490672" y="40015"/>
                </a:lnTo>
                <a:lnTo>
                  <a:pt x="2539304" y="31147"/>
                </a:lnTo>
                <a:lnTo>
                  <a:pt x="2588287" y="23487"/>
                </a:lnTo>
                <a:lnTo>
                  <a:pt x="2637585" y="16991"/>
                </a:lnTo>
                <a:lnTo>
                  <a:pt x="2687163" y="11616"/>
                </a:lnTo>
                <a:lnTo>
                  <a:pt x="2736984" y="7316"/>
                </a:lnTo>
                <a:lnTo>
                  <a:pt x="2787012" y="4049"/>
                </a:lnTo>
                <a:lnTo>
                  <a:pt x="2837212" y="1770"/>
                </a:lnTo>
                <a:lnTo>
                  <a:pt x="2887546" y="435"/>
                </a:lnTo>
                <a:lnTo>
                  <a:pt x="2937979" y="0"/>
                </a:lnTo>
                <a:lnTo>
                  <a:pt x="2988049" y="414"/>
                </a:lnTo>
                <a:lnTo>
                  <a:pt x="3038142" y="1627"/>
                </a:lnTo>
                <a:lnTo>
                  <a:pt x="3088224" y="3596"/>
                </a:lnTo>
                <a:lnTo>
                  <a:pt x="3138259" y="6278"/>
                </a:lnTo>
                <a:lnTo>
                  <a:pt x="3188213" y="9629"/>
                </a:lnTo>
                <a:lnTo>
                  <a:pt x="3238050" y="13606"/>
                </a:lnTo>
                <a:lnTo>
                  <a:pt x="3287736" y="18166"/>
                </a:lnTo>
                <a:lnTo>
                  <a:pt x="3337235" y="23265"/>
                </a:lnTo>
                <a:lnTo>
                  <a:pt x="3386512" y="28860"/>
                </a:lnTo>
                <a:lnTo>
                  <a:pt x="3435533" y="34908"/>
                </a:lnTo>
                <a:lnTo>
                  <a:pt x="3484263" y="41365"/>
                </a:lnTo>
                <a:lnTo>
                  <a:pt x="3532665" y="48188"/>
                </a:lnTo>
                <a:lnTo>
                  <a:pt x="3580706" y="55334"/>
                </a:lnTo>
                <a:lnTo>
                  <a:pt x="3631268" y="63222"/>
                </a:lnTo>
                <a:lnTo>
                  <a:pt x="3681672" y="71725"/>
                </a:lnTo>
                <a:lnTo>
                  <a:pt x="3731917" y="80835"/>
                </a:lnTo>
                <a:lnTo>
                  <a:pt x="3782001" y="90543"/>
                </a:lnTo>
                <a:lnTo>
                  <a:pt x="3831925" y="100841"/>
                </a:lnTo>
                <a:lnTo>
                  <a:pt x="3881688" y="111722"/>
                </a:lnTo>
                <a:lnTo>
                  <a:pt x="3931290" y="123178"/>
                </a:lnTo>
                <a:lnTo>
                  <a:pt x="3980728" y="135200"/>
                </a:lnTo>
                <a:lnTo>
                  <a:pt x="4030003" y="147780"/>
                </a:lnTo>
                <a:lnTo>
                  <a:pt x="4079115" y="160910"/>
                </a:lnTo>
                <a:lnTo>
                  <a:pt x="4128062" y="174582"/>
                </a:lnTo>
                <a:lnTo>
                  <a:pt x="4176843" y="188789"/>
                </a:lnTo>
                <a:lnTo>
                  <a:pt x="4225459" y="203521"/>
                </a:lnTo>
                <a:lnTo>
                  <a:pt x="4273908" y="218771"/>
                </a:lnTo>
                <a:lnTo>
                  <a:pt x="4322189" y="234532"/>
                </a:lnTo>
                <a:lnTo>
                  <a:pt x="4370303" y="250794"/>
                </a:lnTo>
                <a:lnTo>
                  <a:pt x="4418248" y="267549"/>
                </a:lnTo>
                <a:lnTo>
                  <a:pt x="4466023" y="284791"/>
                </a:lnTo>
                <a:lnTo>
                  <a:pt x="4513628" y="302510"/>
                </a:lnTo>
                <a:lnTo>
                  <a:pt x="4561063" y="320699"/>
                </a:lnTo>
                <a:lnTo>
                  <a:pt x="4608326" y="339349"/>
                </a:lnTo>
                <a:lnTo>
                  <a:pt x="4655417" y="358453"/>
                </a:lnTo>
                <a:lnTo>
                  <a:pt x="4702336" y="378002"/>
                </a:lnTo>
                <a:lnTo>
                  <a:pt x="4749081" y="397988"/>
                </a:lnTo>
                <a:lnTo>
                  <a:pt x="4795651" y="418404"/>
                </a:lnTo>
                <a:lnTo>
                  <a:pt x="4842047" y="439241"/>
                </a:lnTo>
                <a:lnTo>
                  <a:pt x="4888267" y="460491"/>
                </a:lnTo>
                <a:lnTo>
                  <a:pt x="4934312" y="482146"/>
                </a:lnTo>
                <a:lnTo>
                  <a:pt x="4980179" y="504198"/>
                </a:lnTo>
                <a:lnTo>
                  <a:pt x="5025868" y="526640"/>
                </a:lnTo>
                <a:lnTo>
                  <a:pt x="5071380" y="549462"/>
                </a:lnTo>
                <a:lnTo>
                  <a:pt x="5116712" y="572657"/>
                </a:lnTo>
                <a:lnTo>
                  <a:pt x="5161865" y="596216"/>
                </a:lnTo>
                <a:lnTo>
                  <a:pt x="5206838" y="620133"/>
                </a:lnTo>
                <a:lnTo>
                  <a:pt x="5251629" y="644398"/>
                </a:lnTo>
                <a:lnTo>
                  <a:pt x="5296239" y="669004"/>
                </a:lnTo>
                <a:lnTo>
                  <a:pt x="5340667" y="693942"/>
                </a:lnTo>
                <a:lnTo>
                  <a:pt x="5384911" y="719205"/>
                </a:lnTo>
                <a:lnTo>
                  <a:pt x="5428972" y="744784"/>
                </a:lnTo>
                <a:lnTo>
                  <a:pt x="5472849" y="770672"/>
                </a:lnTo>
                <a:lnTo>
                  <a:pt x="5516540" y="796860"/>
                </a:lnTo>
                <a:lnTo>
                  <a:pt x="5560046" y="823340"/>
                </a:lnTo>
                <a:lnTo>
                  <a:pt x="5603365" y="850104"/>
                </a:lnTo>
                <a:lnTo>
                  <a:pt x="5646497" y="877145"/>
                </a:lnTo>
                <a:lnTo>
                  <a:pt x="5689441" y="904453"/>
                </a:lnTo>
                <a:lnTo>
                  <a:pt x="5732197" y="932022"/>
                </a:lnTo>
                <a:lnTo>
                  <a:pt x="5774763" y="959843"/>
                </a:lnTo>
                <a:lnTo>
                  <a:pt x="5818037" y="988514"/>
                </a:lnTo>
                <a:lnTo>
                  <a:pt x="5861206" y="1017420"/>
                </a:lnTo>
                <a:lnTo>
                  <a:pt x="5904260" y="1046564"/>
                </a:lnTo>
                <a:lnTo>
                  <a:pt x="5947189" y="1075952"/>
                </a:lnTo>
                <a:lnTo>
                  <a:pt x="5989984" y="1105588"/>
                </a:lnTo>
                <a:lnTo>
                  <a:pt x="6032634" y="1135476"/>
                </a:lnTo>
                <a:lnTo>
                  <a:pt x="6075130" y="1165620"/>
                </a:lnTo>
                <a:lnTo>
                  <a:pt x="6117462" y="1196026"/>
                </a:lnTo>
                <a:lnTo>
                  <a:pt x="6159619" y="1226696"/>
                </a:lnTo>
                <a:lnTo>
                  <a:pt x="6201593" y="1257637"/>
                </a:lnTo>
                <a:lnTo>
                  <a:pt x="6243372" y="1288851"/>
                </a:lnTo>
                <a:lnTo>
                  <a:pt x="6284947" y="1320344"/>
                </a:lnTo>
                <a:lnTo>
                  <a:pt x="6326308" y="1352121"/>
                </a:lnTo>
                <a:lnTo>
                  <a:pt x="6367445" y="1384184"/>
                </a:lnTo>
                <a:lnTo>
                  <a:pt x="6408348" y="1416539"/>
                </a:lnTo>
                <a:lnTo>
                  <a:pt x="6408348" y="6764209"/>
                </a:lnTo>
                <a:close/>
              </a:path>
            </a:pathLst>
          </a:custGeom>
          <a:solidFill>
            <a:srgbClr val="FFFFFF">
              <a:alpha val="9408"/>
            </a:srgbClr>
          </a:solidFill>
        </p:spPr>
        <p:txBody>
          <a:bodyPr wrap="square" lIns="0" tIns="0" rIns="0" bIns="0" rtlCol="0"/>
          <a:lstStyle/>
          <a:p>
            <a:endParaRPr/>
          </a:p>
        </p:txBody>
      </p:sp>
      <p:pic>
        <p:nvPicPr>
          <p:cNvPr id="3" name="object 3"/>
          <p:cNvPicPr/>
          <p:nvPr/>
        </p:nvPicPr>
        <p:blipFill>
          <a:blip r:embed="rId2" cstate="print"/>
          <a:stretch>
            <a:fillRect/>
          </a:stretch>
        </p:blipFill>
        <p:spPr>
          <a:xfrm>
            <a:off x="380192" y="810119"/>
            <a:ext cx="1332723" cy="1285112"/>
          </a:xfrm>
          <a:prstGeom prst="rect">
            <a:avLst/>
          </a:prstGeom>
        </p:spPr>
      </p:pic>
      <p:sp>
        <p:nvSpPr>
          <p:cNvPr id="4" name="object 4"/>
          <p:cNvSpPr/>
          <p:nvPr/>
        </p:nvSpPr>
        <p:spPr>
          <a:xfrm>
            <a:off x="0" y="4641436"/>
            <a:ext cx="1320800" cy="2120265"/>
          </a:xfrm>
          <a:custGeom>
            <a:avLst/>
            <a:gdLst/>
            <a:ahLst/>
            <a:cxnLst/>
            <a:rect l="l" t="t" r="r" b="b"/>
            <a:pathLst>
              <a:path w="1320800" h="2120265">
                <a:moveTo>
                  <a:pt x="489119" y="2120234"/>
                </a:moveTo>
                <a:lnTo>
                  <a:pt x="268249" y="1068249"/>
                </a:lnTo>
                <a:lnTo>
                  <a:pt x="0" y="1140486"/>
                </a:lnTo>
                <a:lnTo>
                  <a:pt x="0" y="1127144"/>
                </a:lnTo>
                <a:lnTo>
                  <a:pt x="265514" y="1055606"/>
                </a:lnTo>
                <a:lnTo>
                  <a:pt x="44708" y="2668"/>
                </a:lnTo>
                <a:lnTo>
                  <a:pt x="57300" y="0"/>
                </a:lnTo>
                <a:lnTo>
                  <a:pt x="278233" y="1051984"/>
                </a:lnTo>
                <a:lnTo>
                  <a:pt x="1317142" y="772247"/>
                </a:lnTo>
                <a:lnTo>
                  <a:pt x="1320449" y="784700"/>
                </a:lnTo>
                <a:lnTo>
                  <a:pt x="280968" y="1064564"/>
                </a:lnTo>
                <a:lnTo>
                  <a:pt x="501711" y="2117565"/>
                </a:lnTo>
                <a:lnTo>
                  <a:pt x="489119" y="2120234"/>
                </a:lnTo>
                <a:close/>
              </a:path>
            </a:pathLst>
          </a:custGeom>
          <a:solidFill>
            <a:srgbClr val="F5F5F5"/>
          </a:solidFill>
        </p:spPr>
        <p:txBody>
          <a:bodyPr wrap="square" lIns="0" tIns="0" rIns="0" bIns="0" rtlCol="0"/>
          <a:lstStyle/>
          <a:p>
            <a:endParaRPr/>
          </a:p>
        </p:txBody>
      </p:sp>
      <p:sp>
        <p:nvSpPr>
          <p:cNvPr id="5" name="object 5"/>
          <p:cNvSpPr/>
          <p:nvPr/>
        </p:nvSpPr>
        <p:spPr>
          <a:xfrm>
            <a:off x="8861795" y="2373802"/>
            <a:ext cx="1353820" cy="1766570"/>
          </a:xfrm>
          <a:custGeom>
            <a:avLst/>
            <a:gdLst/>
            <a:ahLst/>
            <a:cxnLst/>
            <a:rect l="l" t="t" r="r" b="b"/>
            <a:pathLst>
              <a:path w="1353820" h="1766570">
                <a:moveTo>
                  <a:pt x="839987" y="1766372"/>
                </a:moveTo>
                <a:lnTo>
                  <a:pt x="714325" y="1517137"/>
                </a:lnTo>
                <a:lnTo>
                  <a:pt x="757096" y="1493553"/>
                </a:lnTo>
                <a:lnTo>
                  <a:pt x="797423" y="1467273"/>
                </a:lnTo>
                <a:lnTo>
                  <a:pt x="835249" y="1438466"/>
                </a:lnTo>
                <a:lnTo>
                  <a:pt x="870518" y="1407303"/>
                </a:lnTo>
                <a:lnTo>
                  <a:pt x="903175" y="1373955"/>
                </a:lnTo>
                <a:lnTo>
                  <a:pt x="933162" y="1338593"/>
                </a:lnTo>
                <a:lnTo>
                  <a:pt x="960423" y="1301386"/>
                </a:lnTo>
                <a:lnTo>
                  <a:pt x="984903" y="1262507"/>
                </a:lnTo>
                <a:lnTo>
                  <a:pt x="1006545" y="1222125"/>
                </a:lnTo>
                <a:lnTo>
                  <a:pt x="1025293" y="1180411"/>
                </a:lnTo>
                <a:lnTo>
                  <a:pt x="1041089" y="1137535"/>
                </a:lnTo>
                <a:lnTo>
                  <a:pt x="1053879" y="1093669"/>
                </a:lnTo>
                <a:lnTo>
                  <a:pt x="1063606" y="1048982"/>
                </a:lnTo>
                <a:lnTo>
                  <a:pt x="1070214" y="1003646"/>
                </a:lnTo>
                <a:lnTo>
                  <a:pt x="1073645" y="957831"/>
                </a:lnTo>
                <a:lnTo>
                  <a:pt x="1073845" y="911708"/>
                </a:lnTo>
                <a:lnTo>
                  <a:pt x="1070756" y="865447"/>
                </a:lnTo>
                <a:lnTo>
                  <a:pt x="1064323" y="819219"/>
                </a:lnTo>
                <a:lnTo>
                  <a:pt x="1054489" y="773194"/>
                </a:lnTo>
                <a:lnTo>
                  <a:pt x="1041198" y="727544"/>
                </a:lnTo>
                <a:lnTo>
                  <a:pt x="1024394" y="682439"/>
                </a:lnTo>
                <a:lnTo>
                  <a:pt x="1004020" y="638049"/>
                </a:lnTo>
                <a:lnTo>
                  <a:pt x="979510" y="593716"/>
                </a:lnTo>
                <a:lnTo>
                  <a:pt x="952102" y="552019"/>
                </a:lnTo>
                <a:lnTo>
                  <a:pt x="921987" y="513018"/>
                </a:lnTo>
                <a:lnTo>
                  <a:pt x="889356" y="476777"/>
                </a:lnTo>
                <a:lnTo>
                  <a:pt x="854399" y="443359"/>
                </a:lnTo>
                <a:lnTo>
                  <a:pt x="817306" y="412826"/>
                </a:lnTo>
                <a:lnTo>
                  <a:pt x="778269" y="385241"/>
                </a:lnTo>
                <a:lnTo>
                  <a:pt x="737479" y="360666"/>
                </a:lnTo>
                <a:lnTo>
                  <a:pt x="695125" y="339165"/>
                </a:lnTo>
                <a:lnTo>
                  <a:pt x="651398" y="320799"/>
                </a:lnTo>
                <a:lnTo>
                  <a:pt x="606490" y="305633"/>
                </a:lnTo>
                <a:lnTo>
                  <a:pt x="560590" y="293727"/>
                </a:lnTo>
                <a:lnTo>
                  <a:pt x="513890" y="285145"/>
                </a:lnTo>
                <a:lnTo>
                  <a:pt x="466579" y="279950"/>
                </a:lnTo>
                <a:lnTo>
                  <a:pt x="418850" y="278205"/>
                </a:lnTo>
                <a:lnTo>
                  <a:pt x="369242" y="280096"/>
                </a:lnTo>
                <a:lnTo>
                  <a:pt x="319602" y="285815"/>
                </a:lnTo>
                <a:lnTo>
                  <a:pt x="270143" y="295430"/>
                </a:lnTo>
                <a:lnTo>
                  <a:pt x="221075" y="309011"/>
                </a:lnTo>
                <a:lnTo>
                  <a:pt x="172611" y="326626"/>
                </a:lnTo>
                <a:lnTo>
                  <a:pt x="124962" y="348344"/>
                </a:lnTo>
                <a:lnTo>
                  <a:pt x="0" y="100507"/>
                </a:lnTo>
                <a:lnTo>
                  <a:pt x="45368" y="79106"/>
                </a:lnTo>
                <a:lnTo>
                  <a:pt x="91288" y="60330"/>
                </a:lnTo>
                <a:lnTo>
                  <a:pt x="137670" y="44152"/>
                </a:lnTo>
                <a:lnTo>
                  <a:pt x="184426" y="30541"/>
                </a:lnTo>
                <a:lnTo>
                  <a:pt x="231466" y="19469"/>
                </a:lnTo>
                <a:lnTo>
                  <a:pt x="278701" y="10908"/>
                </a:lnTo>
                <a:lnTo>
                  <a:pt x="326043" y="4829"/>
                </a:lnTo>
                <a:lnTo>
                  <a:pt x="373403" y="1202"/>
                </a:lnTo>
                <a:lnTo>
                  <a:pt x="420692" y="0"/>
                </a:lnTo>
                <a:lnTo>
                  <a:pt x="469252" y="1267"/>
                </a:lnTo>
                <a:lnTo>
                  <a:pt x="517540" y="5047"/>
                </a:lnTo>
                <a:lnTo>
                  <a:pt x="565457" y="11308"/>
                </a:lnTo>
                <a:lnTo>
                  <a:pt x="612906" y="20019"/>
                </a:lnTo>
                <a:lnTo>
                  <a:pt x="659790" y="31148"/>
                </a:lnTo>
                <a:lnTo>
                  <a:pt x="706010" y="44664"/>
                </a:lnTo>
                <a:lnTo>
                  <a:pt x="751469" y="60533"/>
                </a:lnTo>
                <a:lnTo>
                  <a:pt x="796069" y="78726"/>
                </a:lnTo>
                <a:lnTo>
                  <a:pt x="839711" y="99210"/>
                </a:lnTo>
                <a:lnTo>
                  <a:pt x="882299" y="121954"/>
                </a:lnTo>
                <a:lnTo>
                  <a:pt x="923734" y="146925"/>
                </a:lnTo>
                <a:lnTo>
                  <a:pt x="963919" y="174092"/>
                </a:lnTo>
                <a:lnTo>
                  <a:pt x="1002756" y="203424"/>
                </a:lnTo>
                <a:lnTo>
                  <a:pt x="1040147" y="234888"/>
                </a:lnTo>
                <a:lnTo>
                  <a:pt x="1075994" y="268453"/>
                </a:lnTo>
                <a:lnTo>
                  <a:pt x="1110200" y="304088"/>
                </a:lnTo>
                <a:lnTo>
                  <a:pt x="1142666" y="341761"/>
                </a:lnTo>
                <a:lnTo>
                  <a:pt x="1173296" y="381439"/>
                </a:lnTo>
                <a:lnTo>
                  <a:pt x="1201990" y="423091"/>
                </a:lnTo>
                <a:lnTo>
                  <a:pt x="1228652" y="466686"/>
                </a:lnTo>
                <a:lnTo>
                  <a:pt x="1253183" y="512192"/>
                </a:lnTo>
                <a:lnTo>
                  <a:pt x="1273959" y="556146"/>
                </a:lnTo>
                <a:lnTo>
                  <a:pt x="1292064" y="600103"/>
                </a:lnTo>
                <a:lnTo>
                  <a:pt x="1307779" y="644493"/>
                </a:lnTo>
                <a:lnTo>
                  <a:pt x="1321128" y="689237"/>
                </a:lnTo>
                <a:lnTo>
                  <a:pt x="1332139" y="734256"/>
                </a:lnTo>
                <a:lnTo>
                  <a:pt x="1340836" y="779472"/>
                </a:lnTo>
                <a:lnTo>
                  <a:pt x="1347246" y="824806"/>
                </a:lnTo>
                <a:lnTo>
                  <a:pt x="1351395" y="870179"/>
                </a:lnTo>
                <a:lnTo>
                  <a:pt x="1353309" y="915512"/>
                </a:lnTo>
                <a:lnTo>
                  <a:pt x="1353014" y="960728"/>
                </a:lnTo>
                <a:lnTo>
                  <a:pt x="1350534" y="1005747"/>
                </a:lnTo>
                <a:lnTo>
                  <a:pt x="1345898" y="1050491"/>
                </a:lnTo>
                <a:lnTo>
                  <a:pt x="1339129" y="1094880"/>
                </a:lnTo>
                <a:lnTo>
                  <a:pt x="1330255" y="1138837"/>
                </a:lnTo>
                <a:lnTo>
                  <a:pt x="1319301" y="1182282"/>
                </a:lnTo>
                <a:lnTo>
                  <a:pt x="1306294" y="1225137"/>
                </a:lnTo>
                <a:lnTo>
                  <a:pt x="1291258" y="1267324"/>
                </a:lnTo>
                <a:lnTo>
                  <a:pt x="1274220" y="1308763"/>
                </a:lnTo>
                <a:lnTo>
                  <a:pt x="1255206" y="1349376"/>
                </a:lnTo>
                <a:lnTo>
                  <a:pt x="1234242" y="1389084"/>
                </a:lnTo>
                <a:lnTo>
                  <a:pt x="1211353" y="1427809"/>
                </a:lnTo>
                <a:lnTo>
                  <a:pt x="1186566" y="1465471"/>
                </a:lnTo>
                <a:lnTo>
                  <a:pt x="1159907" y="1501993"/>
                </a:lnTo>
                <a:lnTo>
                  <a:pt x="1131401" y="1537296"/>
                </a:lnTo>
                <a:lnTo>
                  <a:pt x="1101074" y="1571300"/>
                </a:lnTo>
                <a:lnTo>
                  <a:pt x="1068953" y="1603927"/>
                </a:lnTo>
                <a:lnTo>
                  <a:pt x="1035063" y="1635099"/>
                </a:lnTo>
                <a:lnTo>
                  <a:pt x="999430" y="1664737"/>
                </a:lnTo>
                <a:lnTo>
                  <a:pt x="962080" y="1692761"/>
                </a:lnTo>
                <a:lnTo>
                  <a:pt x="923038" y="1719095"/>
                </a:lnTo>
                <a:lnTo>
                  <a:pt x="882332" y="1743658"/>
                </a:lnTo>
                <a:lnTo>
                  <a:pt x="839987" y="1766372"/>
                </a:lnTo>
                <a:close/>
              </a:path>
            </a:pathLst>
          </a:custGeom>
          <a:solidFill>
            <a:srgbClr val="FFB449"/>
          </a:solidFill>
        </p:spPr>
        <p:txBody>
          <a:bodyPr wrap="square" lIns="0" tIns="0" rIns="0" bIns="0" rtlCol="0"/>
          <a:lstStyle/>
          <a:p>
            <a:endParaRPr/>
          </a:p>
        </p:txBody>
      </p:sp>
      <p:sp>
        <p:nvSpPr>
          <p:cNvPr id="6" name="object 6"/>
          <p:cNvSpPr txBox="1"/>
          <p:nvPr/>
        </p:nvSpPr>
        <p:spPr>
          <a:xfrm>
            <a:off x="892715" y="2954789"/>
            <a:ext cx="8662670" cy="1904624"/>
          </a:xfrm>
          <a:prstGeom prst="rect">
            <a:avLst/>
          </a:prstGeom>
        </p:spPr>
        <p:txBody>
          <a:bodyPr vert="horz" wrap="square" lIns="0" tIns="12065" rIns="0" bIns="0" rtlCol="0">
            <a:spAutoFit/>
          </a:bodyPr>
          <a:lstStyle/>
          <a:p>
            <a:pPr marL="12700" marR="5080">
              <a:lnSpc>
                <a:spcPct val="113300"/>
              </a:lnSpc>
              <a:spcBef>
                <a:spcPts val="100"/>
              </a:spcBef>
            </a:pPr>
            <a:r>
              <a:rPr lang="en-US" sz="1850" dirty="0" smtClean="0">
                <a:solidFill>
                  <a:schemeClr val="bg1"/>
                </a:solidFill>
                <a:latin typeface="Microsoft Sans Serif" pitchFamily="34" charset="0"/>
                <a:cs typeface="Microsoft Sans Serif" pitchFamily="34" charset="0"/>
              </a:rPr>
              <a:t>All foreigners and stateless persons have the opportunity to study at RGGU on a paid basis with a positive result of the entrance examination.</a:t>
            </a:r>
          </a:p>
          <a:p>
            <a:pPr>
              <a:lnSpc>
                <a:spcPct val="100000"/>
              </a:lnSpc>
            </a:pPr>
            <a:endParaRPr sz="2100" dirty="0">
              <a:latin typeface="Microsoft Sans Serif"/>
              <a:cs typeface="Microsoft Sans Serif"/>
            </a:endParaRPr>
          </a:p>
          <a:p>
            <a:pPr marL="12700" marR="5080">
              <a:lnSpc>
                <a:spcPct val="114799"/>
              </a:lnSpc>
              <a:spcBef>
                <a:spcPts val="1680"/>
              </a:spcBef>
            </a:pPr>
            <a:r>
              <a:rPr lang="en-US" sz="2000" b="1" dirty="0" smtClean="0">
                <a:solidFill>
                  <a:schemeClr val="bg1"/>
                </a:solidFill>
                <a:latin typeface="Arial" pitchFamily="34" charset="0"/>
                <a:cs typeface="Arial" pitchFamily="34" charset="0"/>
              </a:rPr>
              <a:t>The cost of studying for foreigners is equal to the cost of studying Russian citizens at R</a:t>
            </a:r>
            <a:r>
              <a:rPr lang="de-DE" sz="2000" b="1" dirty="0" smtClean="0">
                <a:solidFill>
                  <a:schemeClr val="bg1"/>
                </a:solidFill>
                <a:latin typeface="Arial" pitchFamily="34" charset="0"/>
                <a:cs typeface="Arial" pitchFamily="34" charset="0"/>
              </a:rPr>
              <a:t>GGU</a:t>
            </a:r>
            <a:r>
              <a:rPr sz="1850" b="1" spc="10" dirty="0" smtClean="0">
                <a:solidFill>
                  <a:srgbClr val="F5F5F5"/>
                </a:solidFill>
                <a:latin typeface="Arial"/>
                <a:cs typeface="Arial"/>
              </a:rPr>
              <a:t>.</a:t>
            </a:r>
            <a:endParaRPr sz="1850" dirty="0">
              <a:latin typeface="Arial"/>
              <a:cs typeface="Arial"/>
            </a:endParaRPr>
          </a:p>
        </p:txBody>
      </p:sp>
      <p:sp>
        <p:nvSpPr>
          <p:cNvPr id="7" name="object 7"/>
          <p:cNvSpPr txBox="1">
            <a:spLocks noGrp="1"/>
          </p:cNvSpPr>
          <p:nvPr>
            <p:ph type="title"/>
          </p:nvPr>
        </p:nvSpPr>
        <p:spPr>
          <a:xfrm>
            <a:off x="1765300" y="1419225"/>
            <a:ext cx="7129570" cy="1104453"/>
          </a:xfrm>
          <a:prstGeom prst="rect">
            <a:avLst/>
          </a:prstGeom>
        </p:spPr>
        <p:txBody>
          <a:bodyPr vert="horz" wrap="square" lIns="0" tIns="204772" rIns="0" bIns="0" rtlCol="0">
            <a:spAutoFit/>
          </a:bodyPr>
          <a:lstStyle/>
          <a:p>
            <a:pPr marL="371475" marR="5080">
              <a:lnSpc>
                <a:spcPts val="3520"/>
              </a:lnSpc>
              <a:spcBef>
                <a:spcPts val="310"/>
              </a:spcBef>
            </a:pPr>
            <a:r>
              <a:rPr lang="en-US" sz="3000" spc="20" dirty="0" smtClean="0"/>
              <a:t>Contract training for the provision of fee-paying educational services</a:t>
            </a:r>
            <a:endParaRPr sz="30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824866"/>
            <a:ext cx="10570210" cy="6737984"/>
            <a:chOff x="0" y="822370"/>
            <a:chExt cx="10570210" cy="6737984"/>
          </a:xfrm>
        </p:grpSpPr>
        <p:pic>
          <p:nvPicPr>
            <p:cNvPr id="3" name="object 3"/>
            <p:cNvPicPr/>
            <p:nvPr/>
          </p:nvPicPr>
          <p:blipFill>
            <a:blip r:embed="rId2" cstate="print"/>
            <a:stretch>
              <a:fillRect/>
            </a:stretch>
          </p:blipFill>
          <p:spPr>
            <a:xfrm>
              <a:off x="111003" y="822370"/>
              <a:ext cx="1408900" cy="1361289"/>
            </a:xfrm>
            <a:prstGeom prst="rect">
              <a:avLst/>
            </a:prstGeom>
          </p:spPr>
        </p:pic>
        <p:sp>
          <p:nvSpPr>
            <p:cNvPr id="4" name="object 4"/>
            <p:cNvSpPr/>
            <p:nvPr/>
          </p:nvSpPr>
          <p:spPr>
            <a:xfrm>
              <a:off x="1119200" y="833183"/>
              <a:ext cx="8324215" cy="6725284"/>
            </a:xfrm>
            <a:custGeom>
              <a:avLst/>
              <a:gdLst/>
              <a:ahLst/>
              <a:cxnLst/>
              <a:rect l="l" t="t" r="r" b="b"/>
              <a:pathLst>
                <a:path w="8324215" h="6725284">
                  <a:moveTo>
                    <a:pt x="6884247" y="6724765"/>
                  </a:moveTo>
                  <a:lnTo>
                    <a:pt x="410453" y="6724765"/>
                  </a:lnTo>
                  <a:lnTo>
                    <a:pt x="403077" y="6674387"/>
                  </a:lnTo>
                  <a:lnTo>
                    <a:pt x="396008" y="6623984"/>
                  </a:lnTo>
                  <a:lnTo>
                    <a:pt x="389235" y="6573559"/>
                  </a:lnTo>
                  <a:lnTo>
                    <a:pt x="382745" y="6523111"/>
                  </a:lnTo>
                  <a:lnTo>
                    <a:pt x="376529" y="6472643"/>
                  </a:lnTo>
                  <a:lnTo>
                    <a:pt x="370575" y="6422154"/>
                  </a:lnTo>
                  <a:lnTo>
                    <a:pt x="364871" y="6371647"/>
                  </a:lnTo>
                  <a:lnTo>
                    <a:pt x="359407" y="6321121"/>
                  </a:lnTo>
                  <a:lnTo>
                    <a:pt x="354170" y="6270579"/>
                  </a:lnTo>
                  <a:lnTo>
                    <a:pt x="349151" y="6220020"/>
                  </a:lnTo>
                  <a:lnTo>
                    <a:pt x="344337" y="6169446"/>
                  </a:lnTo>
                  <a:lnTo>
                    <a:pt x="339717" y="6118858"/>
                  </a:lnTo>
                  <a:lnTo>
                    <a:pt x="335281" y="6068256"/>
                  </a:lnTo>
                  <a:lnTo>
                    <a:pt x="331016" y="6017643"/>
                  </a:lnTo>
                  <a:lnTo>
                    <a:pt x="326912" y="5967018"/>
                  </a:lnTo>
                  <a:lnTo>
                    <a:pt x="322958" y="5916383"/>
                  </a:lnTo>
                  <a:lnTo>
                    <a:pt x="319142" y="5865738"/>
                  </a:lnTo>
                  <a:lnTo>
                    <a:pt x="315452" y="5815085"/>
                  </a:lnTo>
                  <a:lnTo>
                    <a:pt x="308410" y="5713758"/>
                  </a:lnTo>
                  <a:lnTo>
                    <a:pt x="301740" y="5612409"/>
                  </a:lnTo>
                  <a:lnTo>
                    <a:pt x="295354" y="5511046"/>
                  </a:lnTo>
                  <a:lnTo>
                    <a:pt x="264523" y="5004290"/>
                  </a:lnTo>
                  <a:lnTo>
                    <a:pt x="257948" y="4903005"/>
                  </a:lnTo>
                  <a:lnTo>
                    <a:pt x="251026" y="4801761"/>
                  </a:lnTo>
                  <a:lnTo>
                    <a:pt x="243669" y="4700564"/>
                  </a:lnTo>
                  <a:lnTo>
                    <a:pt x="239799" y="4649986"/>
                  </a:lnTo>
                  <a:lnTo>
                    <a:pt x="235786" y="4599423"/>
                  </a:lnTo>
                  <a:lnTo>
                    <a:pt x="231619" y="4548876"/>
                  </a:lnTo>
                  <a:lnTo>
                    <a:pt x="227288" y="4498346"/>
                  </a:lnTo>
                  <a:lnTo>
                    <a:pt x="222779" y="4447833"/>
                  </a:lnTo>
                  <a:lnTo>
                    <a:pt x="218083" y="4397340"/>
                  </a:lnTo>
                  <a:lnTo>
                    <a:pt x="213189" y="4346866"/>
                  </a:lnTo>
                  <a:lnTo>
                    <a:pt x="208084" y="4296412"/>
                  </a:lnTo>
                  <a:lnTo>
                    <a:pt x="202757" y="4245981"/>
                  </a:lnTo>
                  <a:lnTo>
                    <a:pt x="197199" y="4195572"/>
                  </a:lnTo>
                  <a:lnTo>
                    <a:pt x="191396" y="4145187"/>
                  </a:lnTo>
                  <a:lnTo>
                    <a:pt x="185338" y="4094826"/>
                  </a:lnTo>
                  <a:lnTo>
                    <a:pt x="179014" y="4044491"/>
                  </a:lnTo>
                  <a:lnTo>
                    <a:pt x="172413" y="3994182"/>
                  </a:lnTo>
                  <a:lnTo>
                    <a:pt x="165523" y="3943901"/>
                  </a:lnTo>
                  <a:lnTo>
                    <a:pt x="158332" y="3893649"/>
                  </a:lnTo>
                  <a:lnTo>
                    <a:pt x="150831" y="3843426"/>
                  </a:lnTo>
                  <a:lnTo>
                    <a:pt x="143007" y="3793233"/>
                  </a:lnTo>
                  <a:lnTo>
                    <a:pt x="134850" y="3743071"/>
                  </a:lnTo>
                  <a:lnTo>
                    <a:pt x="126347" y="3692942"/>
                  </a:lnTo>
                  <a:lnTo>
                    <a:pt x="100794" y="3545064"/>
                  </a:lnTo>
                  <a:lnTo>
                    <a:pt x="83982" y="3446431"/>
                  </a:lnTo>
                  <a:lnTo>
                    <a:pt x="75774" y="3397096"/>
                  </a:lnTo>
                  <a:lnTo>
                    <a:pt x="67756" y="3347748"/>
                  </a:lnTo>
                  <a:lnTo>
                    <a:pt x="59973" y="3298384"/>
                  </a:lnTo>
                  <a:lnTo>
                    <a:pt x="52468" y="3249005"/>
                  </a:lnTo>
                  <a:lnTo>
                    <a:pt x="45284" y="3199608"/>
                  </a:lnTo>
                  <a:lnTo>
                    <a:pt x="38466" y="3150192"/>
                  </a:lnTo>
                  <a:lnTo>
                    <a:pt x="32057" y="3100756"/>
                  </a:lnTo>
                  <a:lnTo>
                    <a:pt x="26101" y="3051300"/>
                  </a:lnTo>
                  <a:lnTo>
                    <a:pt x="20641" y="3001821"/>
                  </a:lnTo>
                  <a:lnTo>
                    <a:pt x="15721" y="2952318"/>
                  </a:lnTo>
                  <a:lnTo>
                    <a:pt x="11386" y="2902791"/>
                  </a:lnTo>
                  <a:lnTo>
                    <a:pt x="7678" y="2853238"/>
                  </a:lnTo>
                  <a:lnTo>
                    <a:pt x="4642" y="2803657"/>
                  </a:lnTo>
                  <a:lnTo>
                    <a:pt x="2321" y="2754048"/>
                  </a:lnTo>
                  <a:lnTo>
                    <a:pt x="759" y="2704409"/>
                  </a:lnTo>
                  <a:lnTo>
                    <a:pt x="0" y="2654740"/>
                  </a:lnTo>
                  <a:lnTo>
                    <a:pt x="86" y="2605038"/>
                  </a:lnTo>
                  <a:lnTo>
                    <a:pt x="1064" y="2555302"/>
                  </a:lnTo>
                  <a:lnTo>
                    <a:pt x="2974" y="2505532"/>
                  </a:lnTo>
                  <a:lnTo>
                    <a:pt x="5863" y="2455727"/>
                  </a:lnTo>
                  <a:lnTo>
                    <a:pt x="9773" y="2405884"/>
                  </a:lnTo>
                  <a:lnTo>
                    <a:pt x="14748" y="2356002"/>
                  </a:lnTo>
                  <a:lnTo>
                    <a:pt x="20831" y="2306081"/>
                  </a:lnTo>
                  <a:lnTo>
                    <a:pt x="27726" y="2256739"/>
                  </a:lnTo>
                  <a:lnTo>
                    <a:pt x="35648" y="2207506"/>
                  </a:lnTo>
                  <a:lnTo>
                    <a:pt x="44588" y="2158403"/>
                  </a:lnTo>
                  <a:lnTo>
                    <a:pt x="54531" y="2109449"/>
                  </a:lnTo>
                  <a:lnTo>
                    <a:pt x="65468" y="2060665"/>
                  </a:lnTo>
                  <a:lnTo>
                    <a:pt x="77387" y="2012072"/>
                  </a:lnTo>
                  <a:lnTo>
                    <a:pt x="90275" y="1963688"/>
                  </a:lnTo>
                  <a:lnTo>
                    <a:pt x="104121" y="1915534"/>
                  </a:lnTo>
                  <a:lnTo>
                    <a:pt x="118913" y="1867630"/>
                  </a:lnTo>
                  <a:lnTo>
                    <a:pt x="134640" y="1819996"/>
                  </a:lnTo>
                  <a:lnTo>
                    <a:pt x="151290" y="1772653"/>
                  </a:lnTo>
                  <a:lnTo>
                    <a:pt x="168851" y="1725620"/>
                  </a:lnTo>
                  <a:lnTo>
                    <a:pt x="187312" y="1678917"/>
                  </a:lnTo>
                  <a:lnTo>
                    <a:pt x="206661" y="1632564"/>
                  </a:lnTo>
                  <a:lnTo>
                    <a:pt x="226886" y="1586582"/>
                  </a:lnTo>
                  <a:lnTo>
                    <a:pt x="247976" y="1540991"/>
                  </a:lnTo>
                  <a:lnTo>
                    <a:pt x="269919" y="1495810"/>
                  </a:lnTo>
                  <a:lnTo>
                    <a:pt x="292703" y="1451059"/>
                  </a:lnTo>
                  <a:lnTo>
                    <a:pt x="316317" y="1406759"/>
                  </a:lnTo>
                  <a:lnTo>
                    <a:pt x="340748" y="1362930"/>
                  </a:lnTo>
                  <a:lnTo>
                    <a:pt x="365986" y="1319592"/>
                  </a:lnTo>
                  <a:lnTo>
                    <a:pt x="392018" y="1276765"/>
                  </a:lnTo>
                  <a:lnTo>
                    <a:pt x="418833" y="1234468"/>
                  </a:lnTo>
                  <a:lnTo>
                    <a:pt x="446419" y="1192723"/>
                  </a:lnTo>
                  <a:lnTo>
                    <a:pt x="474765" y="1151549"/>
                  </a:lnTo>
                  <a:lnTo>
                    <a:pt x="503264" y="1111267"/>
                  </a:lnTo>
                  <a:lnTo>
                    <a:pt x="532485" y="1071495"/>
                  </a:lnTo>
                  <a:lnTo>
                    <a:pt x="562418" y="1032248"/>
                  </a:lnTo>
                  <a:lnTo>
                    <a:pt x="593054" y="993542"/>
                  </a:lnTo>
                  <a:lnTo>
                    <a:pt x="624384" y="955391"/>
                  </a:lnTo>
                  <a:lnTo>
                    <a:pt x="656397" y="917811"/>
                  </a:lnTo>
                  <a:lnTo>
                    <a:pt x="689084" y="880817"/>
                  </a:lnTo>
                  <a:lnTo>
                    <a:pt x="722436" y="844425"/>
                  </a:lnTo>
                  <a:lnTo>
                    <a:pt x="756443" y="808648"/>
                  </a:lnTo>
                  <a:lnTo>
                    <a:pt x="791095" y="773503"/>
                  </a:lnTo>
                  <a:lnTo>
                    <a:pt x="826384" y="739004"/>
                  </a:lnTo>
                  <a:lnTo>
                    <a:pt x="862299" y="705168"/>
                  </a:lnTo>
                  <a:lnTo>
                    <a:pt x="898831" y="672008"/>
                  </a:lnTo>
                  <a:lnTo>
                    <a:pt x="935970" y="639541"/>
                  </a:lnTo>
                  <a:lnTo>
                    <a:pt x="973708" y="607781"/>
                  </a:lnTo>
                  <a:lnTo>
                    <a:pt x="1012034" y="576744"/>
                  </a:lnTo>
                  <a:lnTo>
                    <a:pt x="1050938" y="546445"/>
                  </a:lnTo>
                  <a:lnTo>
                    <a:pt x="1090412" y="516898"/>
                  </a:lnTo>
                  <a:lnTo>
                    <a:pt x="1130446" y="488120"/>
                  </a:lnTo>
                  <a:lnTo>
                    <a:pt x="1171030" y="460125"/>
                  </a:lnTo>
                  <a:lnTo>
                    <a:pt x="1212155" y="432929"/>
                  </a:lnTo>
                  <a:lnTo>
                    <a:pt x="1253811" y="406546"/>
                  </a:lnTo>
                  <a:lnTo>
                    <a:pt x="1295989" y="380992"/>
                  </a:lnTo>
                  <a:lnTo>
                    <a:pt x="1338678" y="356283"/>
                  </a:lnTo>
                  <a:lnTo>
                    <a:pt x="1381871" y="332432"/>
                  </a:lnTo>
                  <a:lnTo>
                    <a:pt x="1425868" y="309464"/>
                  </a:lnTo>
                  <a:lnTo>
                    <a:pt x="1470571" y="287612"/>
                  </a:lnTo>
                  <a:lnTo>
                    <a:pt x="1515936" y="266845"/>
                  </a:lnTo>
                  <a:lnTo>
                    <a:pt x="1561920" y="247132"/>
                  </a:lnTo>
                  <a:lnTo>
                    <a:pt x="1608483" y="228442"/>
                  </a:lnTo>
                  <a:lnTo>
                    <a:pt x="1655580" y="210742"/>
                  </a:lnTo>
                  <a:lnTo>
                    <a:pt x="1703171" y="194003"/>
                  </a:lnTo>
                  <a:lnTo>
                    <a:pt x="1751212" y="178192"/>
                  </a:lnTo>
                  <a:lnTo>
                    <a:pt x="1799661" y="163277"/>
                  </a:lnTo>
                  <a:lnTo>
                    <a:pt x="1848476" y="149228"/>
                  </a:lnTo>
                  <a:lnTo>
                    <a:pt x="1897614" y="136014"/>
                  </a:lnTo>
                  <a:lnTo>
                    <a:pt x="1947033" y="123602"/>
                  </a:lnTo>
                  <a:lnTo>
                    <a:pt x="1996690" y="111961"/>
                  </a:lnTo>
                  <a:lnTo>
                    <a:pt x="2046543" y="101061"/>
                  </a:lnTo>
                  <a:lnTo>
                    <a:pt x="2096550" y="90869"/>
                  </a:lnTo>
                  <a:lnTo>
                    <a:pt x="2146669" y="81354"/>
                  </a:lnTo>
                  <a:lnTo>
                    <a:pt x="2196856" y="72484"/>
                  </a:lnTo>
                  <a:lnTo>
                    <a:pt x="2247070" y="64230"/>
                  </a:lnTo>
                  <a:lnTo>
                    <a:pt x="2297268" y="56558"/>
                  </a:lnTo>
                  <a:lnTo>
                    <a:pt x="2347407" y="49437"/>
                  </a:lnTo>
                  <a:lnTo>
                    <a:pt x="2397446" y="42837"/>
                  </a:lnTo>
                  <a:lnTo>
                    <a:pt x="2447342" y="36726"/>
                  </a:lnTo>
                  <a:lnTo>
                    <a:pt x="2497052" y="31072"/>
                  </a:lnTo>
                  <a:lnTo>
                    <a:pt x="2546535" y="25844"/>
                  </a:lnTo>
                  <a:lnTo>
                    <a:pt x="2595747" y="21011"/>
                  </a:lnTo>
                  <a:lnTo>
                    <a:pt x="2644378" y="16528"/>
                  </a:lnTo>
                  <a:lnTo>
                    <a:pt x="2693006" y="12599"/>
                  </a:lnTo>
                  <a:lnTo>
                    <a:pt x="2741629" y="9216"/>
                  </a:lnTo>
                  <a:lnTo>
                    <a:pt x="2790244" y="6371"/>
                  </a:lnTo>
                  <a:lnTo>
                    <a:pt x="2838849" y="4059"/>
                  </a:lnTo>
                  <a:lnTo>
                    <a:pt x="2887440" y="2273"/>
                  </a:lnTo>
                  <a:lnTo>
                    <a:pt x="2936016" y="1005"/>
                  </a:lnTo>
                  <a:lnTo>
                    <a:pt x="2984574" y="250"/>
                  </a:lnTo>
                  <a:lnTo>
                    <a:pt x="3033111" y="0"/>
                  </a:lnTo>
                  <a:lnTo>
                    <a:pt x="3084064" y="274"/>
                  </a:lnTo>
                  <a:lnTo>
                    <a:pt x="3134994" y="1093"/>
                  </a:lnTo>
                  <a:lnTo>
                    <a:pt x="3185897" y="2450"/>
                  </a:lnTo>
                  <a:lnTo>
                    <a:pt x="3236771" y="4338"/>
                  </a:lnTo>
                  <a:lnTo>
                    <a:pt x="3287614" y="6749"/>
                  </a:lnTo>
                  <a:lnTo>
                    <a:pt x="3338423" y="9678"/>
                  </a:lnTo>
                  <a:lnTo>
                    <a:pt x="3389197" y="13116"/>
                  </a:lnTo>
                  <a:lnTo>
                    <a:pt x="3439932" y="17058"/>
                  </a:lnTo>
                  <a:lnTo>
                    <a:pt x="3490627" y="21496"/>
                  </a:lnTo>
                  <a:lnTo>
                    <a:pt x="3541278" y="26424"/>
                  </a:lnTo>
                  <a:lnTo>
                    <a:pt x="3591885" y="31834"/>
                  </a:lnTo>
                  <a:lnTo>
                    <a:pt x="3642444" y="37719"/>
                  </a:lnTo>
                  <a:lnTo>
                    <a:pt x="3692953" y="44074"/>
                  </a:lnTo>
                  <a:lnTo>
                    <a:pt x="3743409" y="50890"/>
                  </a:lnTo>
                  <a:lnTo>
                    <a:pt x="3793811" y="58161"/>
                  </a:lnTo>
                  <a:lnTo>
                    <a:pt x="3844155" y="65880"/>
                  </a:lnTo>
                  <a:lnTo>
                    <a:pt x="3894441" y="74040"/>
                  </a:lnTo>
                  <a:lnTo>
                    <a:pt x="3944664" y="82635"/>
                  </a:lnTo>
                  <a:lnTo>
                    <a:pt x="3994823" y="91657"/>
                  </a:lnTo>
                  <a:lnTo>
                    <a:pt x="4044916" y="101099"/>
                  </a:lnTo>
                  <a:lnTo>
                    <a:pt x="4094940" y="110955"/>
                  </a:lnTo>
                  <a:lnTo>
                    <a:pt x="4144893" y="121217"/>
                  </a:lnTo>
                  <a:lnTo>
                    <a:pt x="4194772" y="131879"/>
                  </a:lnTo>
                  <a:lnTo>
                    <a:pt x="4244576" y="142934"/>
                  </a:lnTo>
                  <a:lnTo>
                    <a:pt x="4294301" y="154375"/>
                  </a:lnTo>
                  <a:lnTo>
                    <a:pt x="4343945" y="166195"/>
                  </a:lnTo>
                  <a:lnTo>
                    <a:pt x="4393507" y="178388"/>
                  </a:lnTo>
                  <a:lnTo>
                    <a:pt x="4442983" y="190945"/>
                  </a:lnTo>
                  <a:lnTo>
                    <a:pt x="4492371" y="203861"/>
                  </a:lnTo>
                  <a:lnTo>
                    <a:pt x="4541670" y="217128"/>
                  </a:lnTo>
                  <a:lnTo>
                    <a:pt x="4590876" y="230740"/>
                  </a:lnTo>
                  <a:lnTo>
                    <a:pt x="4639987" y="244690"/>
                  </a:lnTo>
                  <a:lnTo>
                    <a:pt x="4689001" y="258970"/>
                  </a:lnTo>
                  <a:lnTo>
                    <a:pt x="4737916" y="273574"/>
                  </a:lnTo>
                  <a:lnTo>
                    <a:pt x="4786729" y="288496"/>
                  </a:lnTo>
                  <a:lnTo>
                    <a:pt x="4835438" y="303727"/>
                  </a:lnTo>
                  <a:lnTo>
                    <a:pt x="4884040" y="319261"/>
                  </a:lnTo>
                  <a:lnTo>
                    <a:pt x="4932533" y="335092"/>
                  </a:lnTo>
                  <a:lnTo>
                    <a:pt x="4980915" y="351212"/>
                  </a:lnTo>
                  <a:lnTo>
                    <a:pt x="5029184" y="367615"/>
                  </a:lnTo>
                  <a:lnTo>
                    <a:pt x="5077337" y="384294"/>
                  </a:lnTo>
                  <a:lnTo>
                    <a:pt x="5124709" y="401012"/>
                  </a:lnTo>
                  <a:lnTo>
                    <a:pt x="5172044" y="417956"/>
                  </a:lnTo>
                  <a:lnTo>
                    <a:pt x="5219335" y="435131"/>
                  </a:lnTo>
                  <a:lnTo>
                    <a:pt x="5266575" y="452541"/>
                  </a:lnTo>
                  <a:lnTo>
                    <a:pt x="5313757" y="470193"/>
                  </a:lnTo>
                  <a:lnTo>
                    <a:pt x="5360873" y="488090"/>
                  </a:lnTo>
                  <a:lnTo>
                    <a:pt x="5407918" y="506239"/>
                  </a:lnTo>
                  <a:lnTo>
                    <a:pt x="5454883" y="524644"/>
                  </a:lnTo>
                  <a:lnTo>
                    <a:pt x="5501761" y="543311"/>
                  </a:lnTo>
                  <a:lnTo>
                    <a:pt x="5548546" y="562245"/>
                  </a:lnTo>
                  <a:lnTo>
                    <a:pt x="5595230" y="581451"/>
                  </a:lnTo>
                  <a:lnTo>
                    <a:pt x="5641807" y="600935"/>
                  </a:lnTo>
                  <a:lnTo>
                    <a:pt x="5688269" y="620701"/>
                  </a:lnTo>
                  <a:lnTo>
                    <a:pt x="5734610" y="640755"/>
                  </a:lnTo>
                  <a:lnTo>
                    <a:pt x="5780821" y="661102"/>
                  </a:lnTo>
                  <a:lnTo>
                    <a:pt x="5826897" y="681746"/>
                  </a:lnTo>
                  <a:lnTo>
                    <a:pt x="5872829" y="702695"/>
                  </a:lnTo>
                  <a:lnTo>
                    <a:pt x="5918612" y="723951"/>
                  </a:lnTo>
                  <a:lnTo>
                    <a:pt x="5964237" y="745522"/>
                  </a:lnTo>
                  <a:lnTo>
                    <a:pt x="6009698" y="767411"/>
                  </a:lnTo>
                  <a:lnTo>
                    <a:pt x="6054988" y="789625"/>
                  </a:lnTo>
                  <a:lnTo>
                    <a:pt x="6100100" y="812168"/>
                  </a:lnTo>
                  <a:lnTo>
                    <a:pt x="6145026" y="835045"/>
                  </a:lnTo>
                  <a:lnTo>
                    <a:pt x="6189760" y="858262"/>
                  </a:lnTo>
                  <a:lnTo>
                    <a:pt x="6234294" y="881824"/>
                  </a:lnTo>
                  <a:lnTo>
                    <a:pt x="6278622" y="905736"/>
                  </a:lnTo>
                  <a:lnTo>
                    <a:pt x="6322736" y="930004"/>
                  </a:lnTo>
                  <a:lnTo>
                    <a:pt x="6366629" y="954632"/>
                  </a:lnTo>
                  <a:lnTo>
                    <a:pt x="6410295" y="979625"/>
                  </a:lnTo>
                  <a:lnTo>
                    <a:pt x="6453726" y="1004990"/>
                  </a:lnTo>
                  <a:lnTo>
                    <a:pt x="6496914" y="1030731"/>
                  </a:lnTo>
                  <a:lnTo>
                    <a:pt x="6539854" y="1056853"/>
                  </a:lnTo>
                  <a:lnTo>
                    <a:pt x="6582538" y="1083362"/>
                  </a:lnTo>
                  <a:lnTo>
                    <a:pt x="6624959" y="1110262"/>
                  </a:lnTo>
                  <a:lnTo>
                    <a:pt x="6667109" y="1137559"/>
                  </a:lnTo>
                  <a:lnTo>
                    <a:pt x="6708982" y="1165259"/>
                  </a:lnTo>
                  <a:lnTo>
                    <a:pt x="6750571" y="1193365"/>
                  </a:lnTo>
                  <a:lnTo>
                    <a:pt x="6791868" y="1221884"/>
                  </a:lnTo>
                  <a:lnTo>
                    <a:pt x="6832867" y="1250821"/>
                  </a:lnTo>
                  <a:lnTo>
                    <a:pt x="6873561" y="1280181"/>
                  </a:lnTo>
                  <a:lnTo>
                    <a:pt x="6913942" y="1309969"/>
                  </a:lnTo>
                  <a:lnTo>
                    <a:pt x="6954003" y="1340190"/>
                  </a:lnTo>
                  <a:lnTo>
                    <a:pt x="6993737" y="1370850"/>
                  </a:lnTo>
                  <a:lnTo>
                    <a:pt x="7033138" y="1401954"/>
                  </a:lnTo>
                  <a:lnTo>
                    <a:pt x="7072198" y="1433506"/>
                  </a:lnTo>
                  <a:lnTo>
                    <a:pt x="7110910" y="1465513"/>
                  </a:lnTo>
                  <a:lnTo>
                    <a:pt x="7149266" y="1497978"/>
                  </a:lnTo>
                  <a:lnTo>
                    <a:pt x="7187261" y="1530909"/>
                  </a:lnTo>
                  <a:lnTo>
                    <a:pt x="7224887" y="1564309"/>
                  </a:lnTo>
                  <a:lnTo>
                    <a:pt x="7262136" y="1598184"/>
                  </a:lnTo>
                  <a:lnTo>
                    <a:pt x="7299002" y="1632539"/>
                  </a:lnTo>
                  <a:lnTo>
                    <a:pt x="7335478" y="1667379"/>
                  </a:lnTo>
                  <a:lnTo>
                    <a:pt x="7371557" y="1702710"/>
                  </a:lnTo>
                  <a:lnTo>
                    <a:pt x="7407231" y="1738536"/>
                  </a:lnTo>
                  <a:lnTo>
                    <a:pt x="7442493" y="1774864"/>
                  </a:lnTo>
                  <a:lnTo>
                    <a:pt x="7477337" y="1811697"/>
                  </a:lnTo>
                  <a:lnTo>
                    <a:pt x="7511755" y="1849042"/>
                  </a:lnTo>
                  <a:lnTo>
                    <a:pt x="7543936" y="1886038"/>
                  </a:lnTo>
                  <a:lnTo>
                    <a:pt x="7575790" y="1923466"/>
                  </a:lnTo>
                  <a:lnTo>
                    <a:pt x="7607288" y="1961340"/>
                  </a:lnTo>
                  <a:lnTo>
                    <a:pt x="7638401" y="1999669"/>
                  </a:lnTo>
                  <a:lnTo>
                    <a:pt x="7669098" y="2038467"/>
                  </a:lnTo>
                  <a:lnTo>
                    <a:pt x="7699352" y="2077744"/>
                  </a:lnTo>
                  <a:lnTo>
                    <a:pt x="7729133" y="2117512"/>
                  </a:lnTo>
                  <a:lnTo>
                    <a:pt x="7758410" y="2157782"/>
                  </a:lnTo>
                  <a:lnTo>
                    <a:pt x="7787156" y="2198568"/>
                  </a:lnTo>
                  <a:lnTo>
                    <a:pt x="7815341" y="2239879"/>
                  </a:lnTo>
                  <a:lnTo>
                    <a:pt x="7842935" y="2281727"/>
                  </a:lnTo>
                  <a:lnTo>
                    <a:pt x="7869909" y="2324125"/>
                  </a:lnTo>
                  <a:lnTo>
                    <a:pt x="7896234" y="2367084"/>
                  </a:lnTo>
                  <a:lnTo>
                    <a:pt x="7922013" y="2410729"/>
                  </a:lnTo>
                  <a:lnTo>
                    <a:pt x="7947113" y="2454791"/>
                  </a:lnTo>
                  <a:lnTo>
                    <a:pt x="7971520" y="2499256"/>
                  </a:lnTo>
                  <a:lnTo>
                    <a:pt x="7995224" y="2544112"/>
                  </a:lnTo>
                  <a:lnTo>
                    <a:pt x="8018211" y="2589347"/>
                  </a:lnTo>
                  <a:lnTo>
                    <a:pt x="8040470" y="2634949"/>
                  </a:lnTo>
                  <a:lnTo>
                    <a:pt x="8061989" y="2680905"/>
                  </a:lnTo>
                  <a:lnTo>
                    <a:pt x="8082754" y="2727203"/>
                  </a:lnTo>
                  <a:lnTo>
                    <a:pt x="8102756" y="2773831"/>
                  </a:lnTo>
                  <a:lnTo>
                    <a:pt x="8121980" y="2820776"/>
                  </a:lnTo>
                  <a:lnTo>
                    <a:pt x="8140416" y="2868027"/>
                  </a:lnTo>
                  <a:lnTo>
                    <a:pt x="8158050" y="2915570"/>
                  </a:lnTo>
                  <a:lnTo>
                    <a:pt x="8174872" y="2963394"/>
                  </a:lnTo>
                  <a:lnTo>
                    <a:pt x="8190868" y="3011485"/>
                  </a:lnTo>
                  <a:lnTo>
                    <a:pt x="8206027" y="3059833"/>
                  </a:lnTo>
                  <a:lnTo>
                    <a:pt x="8220336" y="3108425"/>
                  </a:lnTo>
                  <a:lnTo>
                    <a:pt x="8233784" y="3157247"/>
                  </a:lnTo>
                  <a:lnTo>
                    <a:pt x="8246358" y="3206289"/>
                  </a:lnTo>
                  <a:lnTo>
                    <a:pt x="8258047" y="3255537"/>
                  </a:lnTo>
                  <a:lnTo>
                    <a:pt x="8268837" y="3304979"/>
                  </a:lnTo>
                  <a:lnTo>
                    <a:pt x="8278717" y="3354604"/>
                  </a:lnTo>
                  <a:lnTo>
                    <a:pt x="8287675" y="3404398"/>
                  </a:lnTo>
                  <a:lnTo>
                    <a:pt x="8295699" y="3454350"/>
                  </a:lnTo>
                  <a:lnTo>
                    <a:pt x="8302777" y="3504447"/>
                  </a:lnTo>
                  <a:lnTo>
                    <a:pt x="8308896" y="3554676"/>
                  </a:lnTo>
                  <a:lnTo>
                    <a:pt x="8314044" y="3605026"/>
                  </a:lnTo>
                  <a:lnTo>
                    <a:pt x="8318231" y="3656028"/>
                  </a:lnTo>
                  <a:lnTo>
                    <a:pt x="8321204" y="3706892"/>
                  </a:lnTo>
                  <a:lnTo>
                    <a:pt x="8322987" y="3757615"/>
                  </a:lnTo>
                  <a:lnTo>
                    <a:pt x="8323607" y="3808199"/>
                  </a:lnTo>
                  <a:lnTo>
                    <a:pt x="8323091" y="3858643"/>
                  </a:lnTo>
                  <a:lnTo>
                    <a:pt x="8321464" y="3908946"/>
                  </a:lnTo>
                  <a:lnTo>
                    <a:pt x="8318754" y="3959107"/>
                  </a:lnTo>
                  <a:lnTo>
                    <a:pt x="8314985" y="4009127"/>
                  </a:lnTo>
                  <a:lnTo>
                    <a:pt x="8310185" y="4059005"/>
                  </a:lnTo>
                  <a:lnTo>
                    <a:pt x="8304380" y="4108740"/>
                  </a:lnTo>
                  <a:lnTo>
                    <a:pt x="8297595" y="4158332"/>
                  </a:lnTo>
                  <a:lnTo>
                    <a:pt x="8289858" y="4207780"/>
                  </a:lnTo>
                  <a:lnTo>
                    <a:pt x="8281194" y="4257085"/>
                  </a:lnTo>
                  <a:lnTo>
                    <a:pt x="8271630" y="4306245"/>
                  </a:lnTo>
                  <a:lnTo>
                    <a:pt x="8261191" y="4355260"/>
                  </a:lnTo>
                  <a:lnTo>
                    <a:pt x="8249905" y="4404129"/>
                  </a:lnTo>
                  <a:lnTo>
                    <a:pt x="8237797" y="4452853"/>
                  </a:lnTo>
                  <a:lnTo>
                    <a:pt x="8224894" y="4501430"/>
                  </a:lnTo>
                  <a:lnTo>
                    <a:pt x="8211221" y="4549861"/>
                  </a:lnTo>
                  <a:lnTo>
                    <a:pt x="8196806" y="4598144"/>
                  </a:lnTo>
                  <a:lnTo>
                    <a:pt x="8181673" y="4646280"/>
                  </a:lnTo>
                  <a:lnTo>
                    <a:pt x="8165851" y="4694267"/>
                  </a:lnTo>
                  <a:lnTo>
                    <a:pt x="8149364" y="4742106"/>
                  </a:lnTo>
                  <a:lnTo>
                    <a:pt x="8132239" y="4789795"/>
                  </a:lnTo>
                  <a:lnTo>
                    <a:pt x="8114503" y="4837335"/>
                  </a:lnTo>
                  <a:lnTo>
                    <a:pt x="8096181" y="4884725"/>
                  </a:lnTo>
                  <a:lnTo>
                    <a:pt x="8077300" y="4931964"/>
                  </a:lnTo>
                  <a:lnTo>
                    <a:pt x="8058163" y="4978781"/>
                  </a:lnTo>
                  <a:lnTo>
                    <a:pt x="8038738" y="5025500"/>
                  </a:lnTo>
                  <a:lnTo>
                    <a:pt x="8019033" y="5072125"/>
                  </a:lnTo>
                  <a:lnTo>
                    <a:pt x="7999059" y="5118656"/>
                  </a:lnTo>
                  <a:lnTo>
                    <a:pt x="7978825" y="5165096"/>
                  </a:lnTo>
                  <a:lnTo>
                    <a:pt x="7958341" y="5211447"/>
                  </a:lnTo>
                  <a:lnTo>
                    <a:pt x="7937617" y="5257711"/>
                  </a:lnTo>
                  <a:lnTo>
                    <a:pt x="7916661" y="5303890"/>
                  </a:lnTo>
                  <a:lnTo>
                    <a:pt x="7895484" y="5349986"/>
                  </a:lnTo>
                  <a:lnTo>
                    <a:pt x="7874096" y="5396001"/>
                  </a:lnTo>
                  <a:lnTo>
                    <a:pt x="7852505" y="5441936"/>
                  </a:lnTo>
                  <a:lnTo>
                    <a:pt x="7830722" y="5487795"/>
                  </a:lnTo>
                  <a:lnTo>
                    <a:pt x="7808757" y="5533578"/>
                  </a:lnTo>
                  <a:lnTo>
                    <a:pt x="7786618" y="5579288"/>
                  </a:lnTo>
                  <a:lnTo>
                    <a:pt x="7764315" y="5624927"/>
                  </a:lnTo>
                  <a:lnTo>
                    <a:pt x="7741859" y="5670497"/>
                  </a:lnTo>
                  <a:lnTo>
                    <a:pt x="7719259" y="5715999"/>
                  </a:lnTo>
                  <a:lnTo>
                    <a:pt x="7696524" y="5761436"/>
                  </a:lnTo>
                  <a:lnTo>
                    <a:pt x="7673664" y="5806810"/>
                  </a:lnTo>
                  <a:lnTo>
                    <a:pt x="7627608" y="5897377"/>
                  </a:lnTo>
                  <a:lnTo>
                    <a:pt x="7581168" y="5987714"/>
                  </a:lnTo>
                  <a:lnTo>
                    <a:pt x="7534420" y="6077839"/>
                  </a:lnTo>
                  <a:lnTo>
                    <a:pt x="7487443" y="6167766"/>
                  </a:lnTo>
                  <a:lnTo>
                    <a:pt x="7416715" y="6302321"/>
                  </a:lnTo>
                  <a:lnTo>
                    <a:pt x="7378471" y="6374019"/>
                  </a:lnTo>
                  <a:lnTo>
                    <a:pt x="7339895" y="6445527"/>
                  </a:lnTo>
                  <a:lnTo>
                    <a:pt x="6884247" y="6724765"/>
                  </a:lnTo>
                  <a:close/>
                </a:path>
              </a:pathLst>
            </a:custGeom>
            <a:solidFill>
              <a:srgbClr val="FFFFFF">
                <a:alpha val="9408"/>
              </a:srgbClr>
            </a:solidFill>
          </p:spPr>
          <p:txBody>
            <a:bodyPr wrap="square" lIns="0" tIns="0" rIns="0" bIns="0" rtlCol="0"/>
            <a:lstStyle/>
            <a:p>
              <a:endParaRPr/>
            </a:p>
          </p:txBody>
        </p:sp>
        <p:sp>
          <p:nvSpPr>
            <p:cNvPr id="5" name="object 5"/>
            <p:cNvSpPr/>
            <p:nvPr/>
          </p:nvSpPr>
          <p:spPr>
            <a:xfrm>
              <a:off x="0" y="6137301"/>
              <a:ext cx="546735" cy="1423035"/>
            </a:xfrm>
            <a:custGeom>
              <a:avLst/>
              <a:gdLst/>
              <a:ahLst/>
              <a:cxnLst/>
              <a:rect l="l" t="t" r="r" b="b"/>
              <a:pathLst>
                <a:path w="546735" h="1423034">
                  <a:moveTo>
                    <a:pt x="385780" y="1422886"/>
                  </a:moveTo>
                  <a:lnTo>
                    <a:pt x="0" y="1422886"/>
                  </a:lnTo>
                  <a:lnTo>
                    <a:pt x="0" y="1418564"/>
                  </a:lnTo>
                  <a:lnTo>
                    <a:pt x="35338" y="1387236"/>
                  </a:lnTo>
                  <a:lnTo>
                    <a:pt x="68202" y="1353827"/>
                  </a:lnTo>
                  <a:lnTo>
                    <a:pt x="98541" y="1318492"/>
                  </a:lnTo>
                  <a:lnTo>
                    <a:pt x="126303" y="1281386"/>
                  </a:lnTo>
                  <a:lnTo>
                    <a:pt x="151438" y="1242663"/>
                  </a:lnTo>
                  <a:lnTo>
                    <a:pt x="173895" y="1202476"/>
                  </a:lnTo>
                  <a:lnTo>
                    <a:pt x="193623" y="1160981"/>
                  </a:lnTo>
                  <a:lnTo>
                    <a:pt x="210571" y="1118331"/>
                  </a:lnTo>
                  <a:lnTo>
                    <a:pt x="224688" y="1074682"/>
                  </a:lnTo>
                  <a:lnTo>
                    <a:pt x="235923" y="1030186"/>
                  </a:lnTo>
                  <a:lnTo>
                    <a:pt x="244225" y="984999"/>
                  </a:lnTo>
                  <a:lnTo>
                    <a:pt x="249544" y="939274"/>
                  </a:lnTo>
                  <a:lnTo>
                    <a:pt x="251828" y="893167"/>
                  </a:lnTo>
                  <a:lnTo>
                    <a:pt x="251027" y="846830"/>
                  </a:lnTo>
                  <a:lnTo>
                    <a:pt x="247090" y="800420"/>
                  </a:lnTo>
                  <a:lnTo>
                    <a:pt x="239965" y="754089"/>
                  </a:lnTo>
                  <a:lnTo>
                    <a:pt x="229602" y="707992"/>
                  </a:lnTo>
                  <a:lnTo>
                    <a:pt x="215951" y="662284"/>
                  </a:lnTo>
                  <a:lnTo>
                    <a:pt x="198959" y="617118"/>
                  </a:lnTo>
                  <a:lnTo>
                    <a:pt x="178577" y="572649"/>
                  </a:lnTo>
                  <a:lnTo>
                    <a:pt x="154870" y="529243"/>
                  </a:lnTo>
                  <a:lnTo>
                    <a:pt x="128530" y="488220"/>
                  </a:lnTo>
                  <a:lnTo>
                    <a:pt x="99715" y="449632"/>
                  </a:lnTo>
                  <a:lnTo>
                    <a:pt x="68583" y="413534"/>
                  </a:lnTo>
                  <a:lnTo>
                    <a:pt x="35292" y="379978"/>
                  </a:lnTo>
                  <a:lnTo>
                    <a:pt x="0" y="349017"/>
                  </a:lnTo>
                  <a:lnTo>
                    <a:pt x="0" y="0"/>
                  </a:lnTo>
                  <a:lnTo>
                    <a:pt x="42085" y="21995"/>
                  </a:lnTo>
                  <a:lnTo>
                    <a:pt x="83125" y="46051"/>
                  </a:lnTo>
                  <a:lnTo>
                    <a:pt x="123035" y="72141"/>
                  </a:lnTo>
                  <a:lnTo>
                    <a:pt x="161731" y="100236"/>
                  </a:lnTo>
                  <a:lnTo>
                    <a:pt x="199130" y="130311"/>
                  </a:lnTo>
                  <a:lnTo>
                    <a:pt x="235148" y="162338"/>
                  </a:lnTo>
                  <a:lnTo>
                    <a:pt x="269701" y="196291"/>
                  </a:lnTo>
                  <a:lnTo>
                    <a:pt x="302706" y="232143"/>
                  </a:lnTo>
                  <a:lnTo>
                    <a:pt x="334079" y="269866"/>
                  </a:lnTo>
                  <a:lnTo>
                    <a:pt x="363737" y="309435"/>
                  </a:lnTo>
                  <a:lnTo>
                    <a:pt x="391595" y="350821"/>
                  </a:lnTo>
                  <a:lnTo>
                    <a:pt x="417569" y="393998"/>
                  </a:lnTo>
                  <a:lnTo>
                    <a:pt x="441577" y="438940"/>
                  </a:lnTo>
                  <a:lnTo>
                    <a:pt x="463816" y="486387"/>
                  </a:lnTo>
                  <a:lnTo>
                    <a:pt x="483096" y="533699"/>
                  </a:lnTo>
                  <a:lnTo>
                    <a:pt x="499762" y="581488"/>
                  </a:lnTo>
                  <a:lnTo>
                    <a:pt x="513843" y="629664"/>
                  </a:lnTo>
                  <a:lnTo>
                    <a:pt x="525367" y="678141"/>
                  </a:lnTo>
                  <a:lnTo>
                    <a:pt x="534365" y="726831"/>
                  </a:lnTo>
                  <a:lnTo>
                    <a:pt x="540864" y="775645"/>
                  </a:lnTo>
                  <a:lnTo>
                    <a:pt x="544894" y="824495"/>
                  </a:lnTo>
                  <a:lnTo>
                    <a:pt x="546484" y="873294"/>
                  </a:lnTo>
                  <a:lnTo>
                    <a:pt x="545663" y="921954"/>
                  </a:lnTo>
                  <a:lnTo>
                    <a:pt x="542460" y="970387"/>
                  </a:lnTo>
                  <a:lnTo>
                    <a:pt x="536903" y="1018505"/>
                  </a:lnTo>
                  <a:lnTo>
                    <a:pt x="529022" y="1066220"/>
                  </a:lnTo>
                  <a:lnTo>
                    <a:pt x="518846" y="1113444"/>
                  </a:lnTo>
                  <a:lnTo>
                    <a:pt x="506403" y="1160089"/>
                  </a:lnTo>
                  <a:lnTo>
                    <a:pt x="491723" y="1206068"/>
                  </a:lnTo>
                  <a:lnTo>
                    <a:pt x="474835" y="1251292"/>
                  </a:lnTo>
                  <a:lnTo>
                    <a:pt x="455768" y="1295674"/>
                  </a:lnTo>
                  <a:lnTo>
                    <a:pt x="434550" y="1339125"/>
                  </a:lnTo>
                  <a:lnTo>
                    <a:pt x="411211" y="1381559"/>
                  </a:lnTo>
                  <a:lnTo>
                    <a:pt x="385780" y="1422886"/>
                  </a:lnTo>
                  <a:close/>
                </a:path>
              </a:pathLst>
            </a:custGeom>
            <a:solidFill>
              <a:srgbClr val="FFB449"/>
            </a:solidFill>
          </p:spPr>
          <p:txBody>
            <a:bodyPr wrap="square" lIns="0" tIns="0" rIns="0" bIns="0" rtlCol="0"/>
            <a:lstStyle/>
            <a:p>
              <a:endParaRPr/>
            </a:p>
          </p:txBody>
        </p:sp>
        <p:sp>
          <p:nvSpPr>
            <p:cNvPr id="6" name="object 6"/>
            <p:cNvSpPr/>
            <p:nvPr/>
          </p:nvSpPr>
          <p:spPr>
            <a:xfrm>
              <a:off x="9249768" y="1555110"/>
              <a:ext cx="1320800" cy="1339850"/>
            </a:xfrm>
            <a:custGeom>
              <a:avLst/>
              <a:gdLst/>
              <a:ahLst/>
              <a:cxnLst/>
              <a:rect l="l" t="t" r="r" b="b"/>
              <a:pathLst>
                <a:path w="1320800" h="1339850">
                  <a:moveTo>
                    <a:pt x="795352" y="1339412"/>
                  </a:moveTo>
                  <a:lnTo>
                    <a:pt x="657047" y="674819"/>
                  </a:lnTo>
                  <a:lnTo>
                    <a:pt x="2095" y="852497"/>
                  </a:lnTo>
                  <a:lnTo>
                    <a:pt x="0" y="844620"/>
                  </a:lnTo>
                  <a:lnTo>
                    <a:pt x="655332" y="666879"/>
                  </a:lnTo>
                  <a:lnTo>
                    <a:pt x="517026" y="1715"/>
                  </a:lnTo>
                  <a:lnTo>
                    <a:pt x="525028" y="0"/>
                  </a:lnTo>
                  <a:lnTo>
                    <a:pt x="663333" y="664592"/>
                  </a:lnTo>
                  <a:lnTo>
                    <a:pt x="1318285" y="486914"/>
                  </a:lnTo>
                  <a:lnTo>
                    <a:pt x="1320380" y="494791"/>
                  </a:lnTo>
                  <a:lnTo>
                    <a:pt x="665048" y="672532"/>
                  </a:lnTo>
                  <a:lnTo>
                    <a:pt x="803290" y="1337697"/>
                  </a:lnTo>
                  <a:lnTo>
                    <a:pt x="795352" y="1339412"/>
                  </a:lnTo>
                  <a:close/>
                </a:path>
              </a:pathLst>
            </a:custGeom>
            <a:solidFill>
              <a:srgbClr val="F5F5F5"/>
            </a:solidFill>
          </p:spPr>
          <p:txBody>
            <a:bodyPr wrap="square" lIns="0" tIns="0" rIns="0" bIns="0" rtlCol="0"/>
            <a:lstStyle/>
            <a:p>
              <a:endParaRPr/>
            </a:p>
          </p:txBody>
        </p:sp>
      </p:grpSp>
      <p:sp>
        <p:nvSpPr>
          <p:cNvPr id="7" name="object 7"/>
          <p:cNvSpPr txBox="1"/>
          <p:nvPr/>
        </p:nvSpPr>
        <p:spPr>
          <a:xfrm>
            <a:off x="676045" y="3246128"/>
            <a:ext cx="9194800" cy="1886414"/>
          </a:xfrm>
          <a:prstGeom prst="rect">
            <a:avLst/>
          </a:prstGeom>
        </p:spPr>
        <p:txBody>
          <a:bodyPr vert="horz" wrap="square" lIns="0" tIns="12065" rIns="0" bIns="0" rtlCol="0">
            <a:spAutoFit/>
          </a:bodyPr>
          <a:lstStyle/>
          <a:p>
            <a:pPr marL="12700" marR="5080">
              <a:lnSpc>
                <a:spcPct val="115999"/>
              </a:lnSpc>
              <a:spcBef>
                <a:spcPts val="95"/>
              </a:spcBef>
            </a:pPr>
            <a:r>
              <a:rPr lang="en-US" sz="2100" dirty="0" smtClean="0">
                <a:solidFill>
                  <a:schemeClr val="bg1"/>
                </a:solidFill>
                <a:latin typeface="Microsoft Sans Serif" pitchFamily="34" charset="0"/>
                <a:cs typeface="Microsoft Sans Serif" pitchFamily="34" charset="0"/>
              </a:rPr>
              <a:t>If foreigners and stateless persons have valid results of the Unified State Exam in general education subjects, the Admission Committee either takes into account the results of the Unified State Exam or admits applicant to the entrance exams in these subjects (at the request of the applicant) conducted by RGGU</a:t>
            </a:r>
            <a:r>
              <a:rPr sz="2100" spc="-15" dirty="0" smtClean="0">
                <a:solidFill>
                  <a:srgbClr val="F5F5F5"/>
                </a:solidFill>
                <a:latin typeface="Microsoft Sans Serif"/>
                <a:cs typeface="Microsoft Sans Serif"/>
              </a:rPr>
              <a:t>.</a:t>
            </a:r>
            <a:endParaRPr sz="2100" dirty="0">
              <a:latin typeface="Microsoft Sans Serif"/>
              <a:cs typeface="Microsoft Sans Serif"/>
            </a:endParaRPr>
          </a:p>
        </p:txBody>
      </p:sp>
      <p:sp>
        <p:nvSpPr>
          <p:cNvPr id="8" name="object 8"/>
          <p:cNvSpPr txBox="1">
            <a:spLocks noGrp="1"/>
          </p:cNvSpPr>
          <p:nvPr>
            <p:ph type="title"/>
          </p:nvPr>
        </p:nvSpPr>
        <p:spPr>
          <a:xfrm>
            <a:off x="2374900" y="1647825"/>
            <a:ext cx="6664325" cy="513080"/>
          </a:xfrm>
          <a:prstGeom prst="rect">
            <a:avLst/>
          </a:prstGeom>
        </p:spPr>
        <p:txBody>
          <a:bodyPr vert="horz" wrap="square" lIns="0" tIns="12700" rIns="0" bIns="0" rtlCol="0">
            <a:spAutoFit/>
          </a:bodyPr>
          <a:lstStyle/>
          <a:p>
            <a:pPr marL="12700">
              <a:lnSpc>
                <a:spcPct val="100000"/>
              </a:lnSpc>
              <a:spcBef>
                <a:spcPts val="100"/>
              </a:spcBef>
            </a:pPr>
            <a:r>
              <a:rPr lang="en-US" sz="3200" dirty="0" smtClean="0"/>
              <a:t>Entrance exams to RGGU</a:t>
            </a:r>
            <a:endParaRPr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 y="25"/>
            <a:ext cx="10690225" cy="7560945"/>
          </a:xfrm>
          <a:custGeom>
            <a:avLst/>
            <a:gdLst/>
            <a:ahLst/>
            <a:cxnLst/>
            <a:rect l="l" t="t" r="r" b="b"/>
            <a:pathLst>
              <a:path w="10690225" h="7560945">
                <a:moveTo>
                  <a:pt x="10690218" y="7560592"/>
                </a:moveTo>
                <a:lnTo>
                  <a:pt x="0" y="7560592"/>
                </a:lnTo>
                <a:lnTo>
                  <a:pt x="0" y="0"/>
                </a:lnTo>
                <a:lnTo>
                  <a:pt x="10690218" y="0"/>
                </a:lnTo>
                <a:lnTo>
                  <a:pt x="10690218" y="7560592"/>
                </a:lnTo>
                <a:close/>
              </a:path>
            </a:pathLst>
          </a:custGeom>
          <a:solidFill>
            <a:srgbClr val="005CA2"/>
          </a:solidFill>
        </p:spPr>
        <p:txBody>
          <a:bodyPr wrap="square" lIns="0" tIns="0" rIns="0" bIns="0" rtlCol="0"/>
          <a:lstStyle/>
          <a:p>
            <a:endParaRPr/>
          </a:p>
        </p:txBody>
      </p:sp>
      <p:sp>
        <p:nvSpPr>
          <p:cNvPr id="3" name="object 3"/>
          <p:cNvSpPr/>
          <p:nvPr/>
        </p:nvSpPr>
        <p:spPr>
          <a:xfrm>
            <a:off x="0" y="1761422"/>
            <a:ext cx="7983855" cy="5800090"/>
          </a:xfrm>
          <a:custGeom>
            <a:avLst/>
            <a:gdLst/>
            <a:ahLst/>
            <a:cxnLst/>
            <a:rect l="l" t="t" r="r" b="b"/>
            <a:pathLst>
              <a:path w="7983855" h="5800090">
                <a:moveTo>
                  <a:pt x="7844147" y="5799501"/>
                </a:moveTo>
                <a:lnTo>
                  <a:pt x="139489" y="5799501"/>
                </a:lnTo>
                <a:lnTo>
                  <a:pt x="0" y="5701253"/>
                </a:lnTo>
                <a:lnTo>
                  <a:pt x="0" y="2527843"/>
                </a:lnTo>
                <a:lnTo>
                  <a:pt x="41403" y="2494760"/>
                </a:lnTo>
                <a:lnTo>
                  <a:pt x="83148" y="2462127"/>
                </a:lnTo>
                <a:lnTo>
                  <a:pt x="125218" y="2429943"/>
                </a:lnTo>
                <a:lnTo>
                  <a:pt x="167595" y="2398206"/>
                </a:lnTo>
                <a:lnTo>
                  <a:pt x="210262" y="2366916"/>
                </a:lnTo>
                <a:lnTo>
                  <a:pt x="253202" y="2336073"/>
                </a:lnTo>
                <a:lnTo>
                  <a:pt x="296398" y="2305674"/>
                </a:lnTo>
                <a:lnTo>
                  <a:pt x="339832" y="2275720"/>
                </a:lnTo>
                <a:lnTo>
                  <a:pt x="383488" y="2246209"/>
                </a:lnTo>
                <a:lnTo>
                  <a:pt x="427348" y="2217141"/>
                </a:lnTo>
                <a:lnTo>
                  <a:pt x="471395" y="2188515"/>
                </a:lnTo>
                <a:lnTo>
                  <a:pt x="514449" y="2160977"/>
                </a:lnTo>
                <a:lnTo>
                  <a:pt x="557667" y="2133750"/>
                </a:lnTo>
                <a:lnTo>
                  <a:pt x="601043" y="2106821"/>
                </a:lnTo>
                <a:lnTo>
                  <a:pt x="644571" y="2080181"/>
                </a:lnTo>
                <a:lnTo>
                  <a:pt x="688246" y="2053819"/>
                </a:lnTo>
                <a:lnTo>
                  <a:pt x="732061" y="2027723"/>
                </a:lnTo>
                <a:lnTo>
                  <a:pt x="776011" y="2001883"/>
                </a:lnTo>
                <a:lnTo>
                  <a:pt x="820091" y="1976289"/>
                </a:lnTo>
                <a:lnTo>
                  <a:pt x="864293" y="1950929"/>
                </a:lnTo>
                <a:lnTo>
                  <a:pt x="908613" y="1925792"/>
                </a:lnTo>
                <a:lnTo>
                  <a:pt x="953044" y="1900868"/>
                </a:lnTo>
                <a:lnTo>
                  <a:pt x="997581" y="1876146"/>
                </a:lnTo>
                <a:lnTo>
                  <a:pt x="1042218" y="1851615"/>
                </a:lnTo>
                <a:lnTo>
                  <a:pt x="1086948" y="1827264"/>
                </a:lnTo>
                <a:lnTo>
                  <a:pt x="1131768" y="1803083"/>
                </a:lnTo>
                <a:lnTo>
                  <a:pt x="1176669" y="1779060"/>
                </a:lnTo>
                <a:lnTo>
                  <a:pt x="1221647" y="1755185"/>
                </a:lnTo>
                <a:lnTo>
                  <a:pt x="1266696" y="1731447"/>
                </a:lnTo>
                <a:lnTo>
                  <a:pt x="1311810" y="1707835"/>
                </a:lnTo>
                <a:lnTo>
                  <a:pt x="1356982" y="1684339"/>
                </a:lnTo>
                <a:lnTo>
                  <a:pt x="1447482" y="1637650"/>
                </a:lnTo>
                <a:lnTo>
                  <a:pt x="1538148" y="1591292"/>
                </a:lnTo>
                <a:lnTo>
                  <a:pt x="1628934" y="1545179"/>
                </a:lnTo>
                <a:lnTo>
                  <a:pt x="1946956" y="1384469"/>
                </a:lnTo>
                <a:lnTo>
                  <a:pt x="2083032" y="1315269"/>
                </a:lnTo>
                <a:lnTo>
                  <a:pt x="2173558" y="1268812"/>
                </a:lnTo>
                <a:lnTo>
                  <a:pt x="2263879" y="1221995"/>
                </a:lnTo>
                <a:lnTo>
                  <a:pt x="2308947" y="1198424"/>
                </a:lnTo>
                <a:lnTo>
                  <a:pt x="2353947" y="1174731"/>
                </a:lnTo>
                <a:lnTo>
                  <a:pt x="2398871" y="1150904"/>
                </a:lnTo>
                <a:lnTo>
                  <a:pt x="2443715" y="1126934"/>
                </a:lnTo>
                <a:lnTo>
                  <a:pt x="2488472" y="1102808"/>
                </a:lnTo>
                <a:lnTo>
                  <a:pt x="2533137" y="1078517"/>
                </a:lnTo>
                <a:lnTo>
                  <a:pt x="2577704" y="1054049"/>
                </a:lnTo>
                <a:lnTo>
                  <a:pt x="2622167" y="1029394"/>
                </a:lnTo>
                <a:lnTo>
                  <a:pt x="2666520" y="1004541"/>
                </a:lnTo>
                <a:lnTo>
                  <a:pt x="2710757" y="979478"/>
                </a:lnTo>
                <a:lnTo>
                  <a:pt x="2754873" y="954196"/>
                </a:lnTo>
                <a:lnTo>
                  <a:pt x="2798862" y="928683"/>
                </a:lnTo>
                <a:lnTo>
                  <a:pt x="2842717" y="902929"/>
                </a:lnTo>
                <a:lnTo>
                  <a:pt x="2886434" y="876923"/>
                </a:lnTo>
                <a:lnTo>
                  <a:pt x="2930006" y="850654"/>
                </a:lnTo>
                <a:lnTo>
                  <a:pt x="2973427" y="824110"/>
                </a:lnTo>
                <a:lnTo>
                  <a:pt x="3016692" y="797282"/>
                </a:lnTo>
                <a:lnTo>
                  <a:pt x="3059794" y="770159"/>
                </a:lnTo>
                <a:lnTo>
                  <a:pt x="3102729" y="742729"/>
                </a:lnTo>
                <a:lnTo>
                  <a:pt x="3145490" y="714982"/>
                </a:lnTo>
                <a:lnTo>
                  <a:pt x="3270836" y="633074"/>
                </a:lnTo>
                <a:lnTo>
                  <a:pt x="3354552" y="578678"/>
                </a:lnTo>
                <a:lnTo>
                  <a:pt x="3396515" y="551671"/>
                </a:lnTo>
                <a:lnTo>
                  <a:pt x="3438574" y="524848"/>
                </a:lnTo>
                <a:lnTo>
                  <a:pt x="3480749" y="498252"/>
                </a:lnTo>
                <a:lnTo>
                  <a:pt x="3523060" y="471925"/>
                </a:lnTo>
                <a:lnTo>
                  <a:pt x="3565527" y="445909"/>
                </a:lnTo>
                <a:lnTo>
                  <a:pt x="3608169" y="420249"/>
                </a:lnTo>
                <a:lnTo>
                  <a:pt x="3651006" y="394985"/>
                </a:lnTo>
                <a:lnTo>
                  <a:pt x="3694058" y="370161"/>
                </a:lnTo>
                <a:lnTo>
                  <a:pt x="3737345" y="345820"/>
                </a:lnTo>
                <a:lnTo>
                  <a:pt x="3780887" y="322003"/>
                </a:lnTo>
                <a:lnTo>
                  <a:pt x="3824703" y="298754"/>
                </a:lnTo>
                <a:lnTo>
                  <a:pt x="3868814" y="276115"/>
                </a:lnTo>
                <a:lnTo>
                  <a:pt x="3913238" y="254129"/>
                </a:lnTo>
                <a:lnTo>
                  <a:pt x="3957996" y="232838"/>
                </a:lnTo>
                <a:lnTo>
                  <a:pt x="4003108" y="212286"/>
                </a:lnTo>
                <a:lnTo>
                  <a:pt x="4048593" y="192514"/>
                </a:lnTo>
                <a:lnTo>
                  <a:pt x="4094471" y="173565"/>
                </a:lnTo>
                <a:lnTo>
                  <a:pt x="4140762" y="155481"/>
                </a:lnTo>
                <a:lnTo>
                  <a:pt x="4187485" y="138307"/>
                </a:lnTo>
                <a:lnTo>
                  <a:pt x="4234662" y="122083"/>
                </a:lnTo>
                <a:lnTo>
                  <a:pt x="4282310" y="106853"/>
                </a:lnTo>
                <a:lnTo>
                  <a:pt x="4330451" y="92659"/>
                </a:lnTo>
                <a:lnTo>
                  <a:pt x="4380692" y="78873"/>
                </a:lnTo>
                <a:lnTo>
                  <a:pt x="4431283" y="66209"/>
                </a:lnTo>
                <a:lnTo>
                  <a:pt x="4482194" y="54663"/>
                </a:lnTo>
                <a:lnTo>
                  <a:pt x="4533398" y="44232"/>
                </a:lnTo>
                <a:lnTo>
                  <a:pt x="4584864" y="34914"/>
                </a:lnTo>
                <a:lnTo>
                  <a:pt x="4636563" y="26704"/>
                </a:lnTo>
                <a:lnTo>
                  <a:pt x="4688468" y="19599"/>
                </a:lnTo>
                <a:lnTo>
                  <a:pt x="4740548" y="13597"/>
                </a:lnTo>
                <a:lnTo>
                  <a:pt x="4792776" y="8693"/>
                </a:lnTo>
                <a:lnTo>
                  <a:pt x="4845121" y="4885"/>
                </a:lnTo>
                <a:lnTo>
                  <a:pt x="4897556" y="2169"/>
                </a:lnTo>
                <a:lnTo>
                  <a:pt x="4950050" y="541"/>
                </a:lnTo>
                <a:lnTo>
                  <a:pt x="5002576" y="0"/>
                </a:lnTo>
                <a:lnTo>
                  <a:pt x="5055139" y="540"/>
                </a:lnTo>
                <a:lnTo>
                  <a:pt x="5107677" y="2159"/>
                </a:lnTo>
                <a:lnTo>
                  <a:pt x="5160163" y="4854"/>
                </a:lnTo>
                <a:lnTo>
                  <a:pt x="5212568" y="8620"/>
                </a:lnTo>
                <a:lnTo>
                  <a:pt x="5264864" y="13455"/>
                </a:lnTo>
                <a:lnTo>
                  <a:pt x="5317023" y="19355"/>
                </a:lnTo>
                <a:lnTo>
                  <a:pt x="5369017" y="26317"/>
                </a:lnTo>
                <a:lnTo>
                  <a:pt x="5420818" y="34337"/>
                </a:lnTo>
                <a:lnTo>
                  <a:pt x="5472396" y="43412"/>
                </a:lnTo>
                <a:lnTo>
                  <a:pt x="5523725" y="53537"/>
                </a:lnTo>
                <a:lnTo>
                  <a:pt x="5572122" y="63802"/>
                </a:lnTo>
                <a:lnTo>
                  <a:pt x="5620327" y="74968"/>
                </a:lnTo>
                <a:lnTo>
                  <a:pt x="5668323" y="87033"/>
                </a:lnTo>
                <a:lnTo>
                  <a:pt x="5716090" y="99995"/>
                </a:lnTo>
                <a:lnTo>
                  <a:pt x="5763609" y="113850"/>
                </a:lnTo>
                <a:lnTo>
                  <a:pt x="5810860" y="128596"/>
                </a:lnTo>
                <a:lnTo>
                  <a:pt x="5857824" y="144229"/>
                </a:lnTo>
                <a:lnTo>
                  <a:pt x="5904483" y="160747"/>
                </a:lnTo>
                <a:lnTo>
                  <a:pt x="5950816" y="178147"/>
                </a:lnTo>
                <a:lnTo>
                  <a:pt x="5996805" y="196426"/>
                </a:lnTo>
                <a:lnTo>
                  <a:pt x="6042430" y="215581"/>
                </a:lnTo>
                <a:lnTo>
                  <a:pt x="6087672" y="235609"/>
                </a:lnTo>
                <a:lnTo>
                  <a:pt x="6132512" y="256508"/>
                </a:lnTo>
                <a:lnTo>
                  <a:pt x="6176930" y="278274"/>
                </a:lnTo>
                <a:lnTo>
                  <a:pt x="6220907" y="300904"/>
                </a:lnTo>
                <a:lnTo>
                  <a:pt x="6264425" y="324396"/>
                </a:lnTo>
                <a:lnTo>
                  <a:pt x="6307463" y="348746"/>
                </a:lnTo>
                <a:lnTo>
                  <a:pt x="6350003" y="373953"/>
                </a:lnTo>
                <a:lnTo>
                  <a:pt x="6392024" y="400012"/>
                </a:lnTo>
                <a:lnTo>
                  <a:pt x="6433509" y="426921"/>
                </a:lnTo>
                <a:lnTo>
                  <a:pt x="6474438" y="454677"/>
                </a:lnTo>
                <a:lnTo>
                  <a:pt x="6514791" y="483278"/>
                </a:lnTo>
                <a:lnTo>
                  <a:pt x="6554549" y="512720"/>
                </a:lnTo>
                <a:lnTo>
                  <a:pt x="6593693" y="543000"/>
                </a:lnTo>
                <a:lnTo>
                  <a:pt x="6632314" y="574420"/>
                </a:lnTo>
                <a:lnTo>
                  <a:pt x="6670156" y="606974"/>
                </a:lnTo>
                <a:lnTo>
                  <a:pt x="6707234" y="640608"/>
                </a:lnTo>
                <a:lnTo>
                  <a:pt x="6743560" y="675265"/>
                </a:lnTo>
                <a:lnTo>
                  <a:pt x="6779148" y="710889"/>
                </a:lnTo>
                <a:lnTo>
                  <a:pt x="6814011" y="747425"/>
                </a:lnTo>
                <a:lnTo>
                  <a:pt x="6848160" y="784817"/>
                </a:lnTo>
                <a:lnTo>
                  <a:pt x="6881611" y="823008"/>
                </a:lnTo>
                <a:lnTo>
                  <a:pt x="6914375" y="861944"/>
                </a:lnTo>
                <a:lnTo>
                  <a:pt x="6946466" y="901568"/>
                </a:lnTo>
                <a:lnTo>
                  <a:pt x="6977896" y="941824"/>
                </a:lnTo>
                <a:lnTo>
                  <a:pt x="7008679" y="982656"/>
                </a:lnTo>
                <a:lnTo>
                  <a:pt x="7038828" y="1024009"/>
                </a:lnTo>
                <a:lnTo>
                  <a:pt x="7068355" y="1065827"/>
                </a:lnTo>
                <a:lnTo>
                  <a:pt x="7097274" y="1108054"/>
                </a:lnTo>
                <a:lnTo>
                  <a:pt x="7125598" y="1150634"/>
                </a:lnTo>
                <a:lnTo>
                  <a:pt x="7153340" y="1193511"/>
                </a:lnTo>
                <a:lnTo>
                  <a:pt x="7180513" y="1236630"/>
                </a:lnTo>
                <a:lnTo>
                  <a:pt x="7207130" y="1279934"/>
                </a:lnTo>
                <a:lnTo>
                  <a:pt x="7233203" y="1323368"/>
                </a:lnTo>
                <a:lnTo>
                  <a:pt x="7258747" y="1366876"/>
                </a:lnTo>
                <a:lnTo>
                  <a:pt x="7283773" y="1410402"/>
                </a:lnTo>
                <a:lnTo>
                  <a:pt x="7308295" y="1453890"/>
                </a:lnTo>
                <a:lnTo>
                  <a:pt x="7332327" y="1497284"/>
                </a:lnTo>
                <a:lnTo>
                  <a:pt x="7356719" y="1542062"/>
                </a:lnTo>
                <a:lnTo>
                  <a:pt x="7380540" y="1587081"/>
                </a:lnTo>
                <a:lnTo>
                  <a:pt x="7403798" y="1632337"/>
                </a:lnTo>
                <a:lnTo>
                  <a:pt x="7426497" y="1677824"/>
                </a:lnTo>
                <a:lnTo>
                  <a:pt x="7448642" y="1723538"/>
                </a:lnTo>
                <a:lnTo>
                  <a:pt x="7470241" y="1769473"/>
                </a:lnTo>
                <a:lnTo>
                  <a:pt x="7491298" y="1815623"/>
                </a:lnTo>
                <a:lnTo>
                  <a:pt x="7511820" y="1861985"/>
                </a:lnTo>
                <a:lnTo>
                  <a:pt x="7531811" y="1908552"/>
                </a:lnTo>
                <a:lnTo>
                  <a:pt x="7551278" y="1955319"/>
                </a:lnTo>
                <a:lnTo>
                  <a:pt x="7570227" y="2002281"/>
                </a:lnTo>
                <a:lnTo>
                  <a:pt x="7588662" y="2049433"/>
                </a:lnTo>
                <a:lnTo>
                  <a:pt x="7606591" y="2096770"/>
                </a:lnTo>
                <a:lnTo>
                  <a:pt x="7624018" y="2144287"/>
                </a:lnTo>
                <a:lnTo>
                  <a:pt x="7640949" y="2191977"/>
                </a:lnTo>
                <a:lnTo>
                  <a:pt x="7657390" y="2239837"/>
                </a:lnTo>
                <a:lnTo>
                  <a:pt x="7673347" y="2287861"/>
                </a:lnTo>
                <a:lnTo>
                  <a:pt x="7688826" y="2336043"/>
                </a:lnTo>
                <a:lnTo>
                  <a:pt x="7703832" y="2384379"/>
                </a:lnTo>
                <a:lnTo>
                  <a:pt x="7718370" y="2432863"/>
                </a:lnTo>
                <a:lnTo>
                  <a:pt x="7732447" y="2481490"/>
                </a:lnTo>
                <a:lnTo>
                  <a:pt x="7746069" y="2530255"/>
                </a:lnTo>
                <a:lnTo>
                  <a:pt x="7759240" y="2579153"/>
                </a:lnTo>
                <a:lnTo>
                  <a:pt x="7771967" y="2628179"/>
                </a:lnTo>
                <a:lnTo>
                  <a:pt x="7784256" y="2677326"/>
                </a:lnTo>
                <a:lnTo>
                  <a:pt x="7796112" y="2726591"/>
                </a:lnTo>
                <a:lnTo>
                  <a:pt x="7807540" y="2775968"/>
                </a:lnTo>
                <a:lnTo>
                  <a:pt x="7818548" y="2825451"/>
                </a:lnTo>
                <a:lnTo>
                  <a:pt x="7829139" y="2875036"/>
                </a:lnTo>
                <a:lnTo>
                  <a:pt x="7839321" y="2924717"/>
                </a:lnTo>
                <a:lnTo>
                  <a:pt x="7849099" y="2974490"/>
                </a:lnTo>
                <a:lnTo>
                  <a:pt x="7858478" y="3024348"/>
                </a:lnTo>
                <a:lnTo>
                  <a:pt x="7867464" y="3074287"/>
                </a:lnTo>
                <a:lnTo>
                  <a:pt x="7876063" y="3124301"/>
                </a:lnTo>
                <a:lnTo>
                  <a:pt x="7884281" y="3174386"/>
                </a:lnTo>
                <a:lnTo>
                  <a:pt x="7892123" y="3224536"/>
                </a:lnTo>
                <a:lnTo>
                  <a:pt x="7899596" y="3274745"/>
                </a:lnTo>
                <a:lnTo>
                  <a:pt x="7906704" y="3325010"/>
                </a:lnTo>
                <a:lnTo>
                  <a:pt x="7913454" y="3375324"/>
                </a:lnTo>
                <a:lnTo>
                  <a:pt x="7919850" y="3425682"/>
                </a:lnTo>
                <a:lnTo>
                  <a:pt x="7925900" y="3476080"/>
                </a:lnTo>
                <a:lnTo>
                  <a:pt x="7931609" y="3526511"/>
                </a:lnTo>
                <a:lnTo>
                  <a:pt x="7936982" y="3576971"/>
                </a:lnTo>
                <a:lnTo>
                  <a:pt x="7942025" y="3627455"/>
                </a:lnTo>
                <a:lnTo>
                  <a:pt x="7946744" y="3677956"/>
                </a:lnTo>
                <a:lnTo>
                  <a:pt x="7951145" y="3728471"/>
                </a:lnTo>
                <a:lnTo>
                  <a:pt x="7955232" y="3778994"/>
                </a:lnTo>
                <a:lnTo>
                  <a:pt x="7959013" y="3829520"/>
                </a:lnTo>
                <a:lnTo>
                  <a:pt x="7962487" y="3880075"/>
                </a:lnTo>
                <a:lnTo>
                  <a:pt x="7965726" y="3930687"/>
                </a:lnTo>
                <a:lnTo>
                  <a:pt x="7968722" y="3981353"/>
                </a:lnTo>
                <a:lnTo>
                  <a:pt x="7971468" y="4032068"/>
                </a:lnTo>
                <a:lnTo>
                  <a:pt x="7973953" y="4082826"/>
                </a:lnTo>
                <a:lnTo>
                  <a:pt x="7976171" y="4133622"/>
                </a:lnTo>
                <a:lnTo>
                  <a:pt x="7978112" y="4184453"/>
                </a:lnTo>
                <a:lnTo>
                  <a:pt x="7979768" y="4235312"/>
                </a:lnTo>
                <a:lnTo>
                  <a:pt x="7981132" y="4286195"/>
                </a:lnTo>
                <a:lnTo>
                  <a:pt x="7982193" y="4337097"/>
                </a:lnTo>
                <a:lnTo>
                  <a:pt x="7982945" y="4388013"/>
                </a:lnTo>
                <a:lnTo>
                  <a:pt x="7983379" y="4438939"/>
                </a:lnTo>
                <a:lnTo>
                  <a:pt x="7983486" y="4489869"/>
                </a:lnTo>
                <a:lnTo>
                  <a:pt x="7983258" y="4540798"/>
                </a:lnTo>
                <a:lnTo>
                  <a:pt x="7982687" y="4591722"/>
                </a:lnTo>
                <a:lnTo>
                  <a:pt x="7981763" y="4642635"/>
                </a:lnTo>
                <a:lnTo>
                  <a:pt x="7980480" y="4693533"/>
                </a:lnTo>
                <a:lnTo>
                  <a:pt x="7978828" y="4744411"/>
                </a:lnTo>
                <a:lnTo>
                  <a:pt x="7976799" y="4795263"/>
                </a:lnTo>
                <a:lnTo>
                  <a:pt x="7974385" y="4846086"/>
                </a:lnTo>
                <a:lnTo>
                  <a:pt x="7971577" y="4896874"/>
                </a:lnTo>
                <a:lnTo>
                  <a:pt x="7968366" y="4947622"/>
                </a:lnTo>
                <a:lnTo>
                  <a:pt x="7964746" y="4998326"/>
                </a:lnTo>
                <a:lnTo>
                  <a:pt x="7960706" y="5048979"/>
                </a:lnTo>
                <a:lnTo>
                  <a:pt x="7956239" y="5099579"/>
                </a:lnTo>
                <a:lnTo>
                  <a:pt x="7951337" y="5150118"/>
                </a:lnTo>
                <a:lnTo>
                  <a:pt x="7945990" y="5200594"/>
                </a:lnTo>
                <a:lnTo>
                  <a:pt x="7940192" y="5251000"/>
                </a:lnTo>
                <a:lnTo>
                  <a:pt x="7933932" y="5301333"/>
                </a:lnTo>
                <a:lnTo>
                  <a:pt x="7927203" y="5351586"/>
                </a:lnTo>
                <a:lnTo>
                  <a:pt x="7919997" y="5401755"/>
                </a:lnTo>
                <a:lnTo>
                  <a:pt x="7912304" y="5451836"/>
                </a:lnTo>
                <a:lnTo>
                  <a:pt x="7904118" y="5501823"/>
                </a:lnTo>
                <a:lnTo>
                  <a:pt x="7895428" y="5551711"/>
                </a:lnTo>
                <a:lnTo>
                  <a:pt x="7886228" y="5601496"/>
                </a:lnTo>
                <a:lnTo>
                  <a:pt x="7876508" y="5651172"/>
                </a:lnTo>
                <a:lnTo>
                  <a:pt x="7866260" y="5700735"/>
                </a:lnTo>
                <a:lnTo>
                  <a:pt x="7855476" y="5750180"/>
                </a:lnTo>
                <a:lnTo>
                  <a:pt x="7844147" y="5799501"/>
                </a:lnTo>
                <a:close/>
              </a:path>
            </a:pathLst>
          </a:custGeom>
          <a:solidFill>
            <a:srgbClr val="FFFFFF">
              <a:alpha val="9408"/>
            </a:srgbClr>
          </a:solidFill>
        </p:spPr>
        <p:txBody>
          <a:bodyPr wrap="square" lIns="0" tIns="0" rIns="0" bIns="0" rtlCol="0"/>
          <a:lstStyle/>
          <a:p>
            <a:endParaRPr/>
          </a:p>
        </p:txBody>
      </p:sp>
      <p:sp>
        <p:nvSpPr>
          <p:cNvPr id="4" name="object 4"/>
          <p:cNvSpPr/>
          <p:nvPr/>
        </p:nvSpPr>
        <p:spPr>
          <a:xfrm>
            <a:off x="9088862" y="715735"/>
            <a:ext cx="1313180" cy="1821814"/>
          </a:xfrm>
          <a:custGeom>
            <a:avLst/>
            <a:gdLst/>
            <a:ahLst/>
            <a:cxnLst/>
            <a:rect l="l" t="t" r="r" b="b"/>
            <a:pathLst>
              <a:path w="1313179" h="1821814">
                <a:moveTo>
                  <a:pt x="720166" y="1821358"/>
                </a:moveTo>
                <a:lnTo>
                  <a:pt x="612433" y="1559659"/>
                </a:lnTo>
                <a:lnTo>
                  <a:pt x="655929" y="1540040"/>
                </a:lnTo>
                <a:lnTo>
                  <a:pt x="697352" y="1517747"/>
                </a:lnTo>
                <a:lnTo>
                  <a:pt x="736640" y="1492927"/>
                </a:lnTo>
                <a:lnTo>
                  <a:pt x="773730" y="1465729"/>
                </a:lnTo>
                <a:lnTo>
                  <a:pt x="808560" y="1436298"/>
                </a:lnTo>
                <a:lnTo>
                  <a:pt x="841069" y="1404784"/>
                </a:lnTo>
                <a:lnTo>
                  <a:pt x="871193" y="1371331"/>
                </a:lnTo>
                <a:lnTo>
                  <a:pt x="898871" y="1336089"/>
                </a:lnTo>
                <a:lnTo>
                  <a:pt x="924041" y="1299203"/>
                </a:lnTo>
                <a:lnTo>
                  <a:pt x="946641" y="1260822"/>
                </a:lnTo>
                <a:lnTo>
                  <a:pt x="966608" y="1221092"/>
                </a:lnTo>
                <a:lnTo>
                  <a:pt x="983880" y="1180162"/>
                </a:lnTo>
                <a:lnTo>
                  <a:pt x="998395" y="1138177"/>
                </a:lnTo>
                <a:lnTo>
                  <a:pt x="1010091" y="1095285"/>
                </a:lnTo>
                <a:lnTo>
                  <a:pt x="1018906" y="1051634"/>
                </a:lnTo>
                <a:lnTo>
                  <a:pt x="1024778" y="1007370"/>
                </a:lnTo>
                <a:lnTo>
                  <a:pt x="1027643" y="962641"/>
                </a:lnTo>
                <a:lnTo>
                  <a:pt x="1027441" y="917594"/>
                </a:lnTo>
                <a:lnTo>
                  <a:pt x="1024109" y="872377"/>
                </a:lnTo>
                <a:lnTo>
                  <a:pt x="1017586" y="827136"/>
                </a:lnTo>
                <a:lnTo>
                  <a:pt x="1007807" y="782019"/>
                </a:lnTo>
                <a:lnTo>
                  <a:pt x="994713" y="737173"/>
                </a:lnTo>
                <a:lnTo>
                  <a:pt x="978240" y="692745"/>
                </a:lnTo>
                <a:lnTo>
                  <a:pt x="956833" y="645957"/>
                </a:lnTo>
                <a:lnTo>
                  <a:pt x="932256" y="601619"/>
                </a:lnTo>
                <a:lnTo>
                  <a:pt x="904699" y="559809"/>
                </a:lnTo>
                <a:lnTo>
                  <a:pt x="874352" y="520606"/>
                </a:lnTo>
                <a:lnTo>
                  <a:pt x="841404" y="484088"/>
                </a:lnTo>
                <a:lnTo>
                  <a:pt x="806045" y="450333"/>
                </a:lnTo>
                <a:lnTo>
                  <a:pt x="768466" y="419421"/>
                </a:lnTo>
                <a:lnTo>
                  <a:pt x="728854" y="391429"/>
                </a:lnTo>
                <a:lnTo>
                  <a:pt x="687402" y="366436"/>
                </a:lnTo>
                <a:lnTo>
                  <a:pt x="644297" y="344521"/>
                </a:lnTo>
                <a:lnTo>
                  <a:pt x="599730" y="325762"/>
                </a:lnTo>
                <a:lnTo>
                  <a:pt x="553892" y="310238"/>
                </a:lnTo>
                <a:lnTo>
                  <a:pt x="506970" y="298027"/>
                </a:lnTo>
                <a:lnTo>
                  <a:pt x="459156" y="289207"/>
                </a:lnTo>
                <a:lnTo>
                  <a:pt x="410639" y="283858"/>
                </a:lnTo>
                <a:lnTo>
                  <a:pt x="361609" y="282058"/>
                </a:lnTo>
                <a:lnTo>
                  <a:pt x="310566" y="284013"/>
                </a:lnTo>
                <a:lnTo>
                  <a:pt x="259386" y="289935"/>
                </a:lnTo>
                <a:lnTo>
                  <a:pt x="208283" y="299909"/>
                </a:lnTo>
                <a:lnTo>
                  <a:pt x="157469" y="314021"/>
                </a:lnTo>
                <a:lnTo>
                  <a:pt x="107159" y="332355"/>
                </a:lnTo>
                <a:lnTo>
                  <a:pt x="0" y="72116"/>
                </a:lnTo>
                <a:lnTo>
                  <a:pt x="51444" y="52723"/>
                </a:lnTo>
                <a:lnTo>
                  <a:pt x="103278" y="36433"/>
                </a:lnTo>
                <a:lnTo>
                  <a:pt x="155392" y="23201"/>
                </a:lnTo>
                <a:lnTo>
                  <a:pt x="207677" y="12986"/>
                </a:lnTo>
                <a:lnTo>
                  <a:pt x="260025" y="5742"/>
                </a:lnTo>
                <a:lnTo>
                  <a:pt x="312325" y="1428"/>
                </a:lnTo>
                <a:lnTo>
                  <a:pt x="364471" y="0"/>
                </a:lnTo>
                <a:lnTo>
                  <a:pt x="413082" y="1239"/>
                </a:lnTo>
                <a:lnTo>
                  <a:pt x="461373" y="4932"/>
                </a:lnTo>
                <a:lnTo>
                  <a:pt x="509251" y="11042"/>
                </a:lnTo>
                <a:lnTo>
                  <a:pt x="556628" y="19532"/>
                </a:lnTo>
                <a:lnTo>
                  <a:pt x="603414" y="30366"/>
                </a:lnTo>
                <a:lnTo>
                  <a:pt x="649518" y="43507"/>
                </a:lnTo>
                <a:lnTo>
                  <a:pt x="694850" y="58919"/>
                </a:lnTo>
                <a:lnTo>
                  <a:pt x="739321" y="76563"/>
                </a:lnTo>
                <a:lnTo>
                  <a:pt x="782840" y="96405"/>
                </a:lnTo>
                <a:lnTo>
                  <a:pt x="825317" y="118407"/>
                </a:lnTo>
                <a:lnTo>
                  <a:pt x="866663" y="142532"/>
                </a:lnTo>
                <a:lnTo>
                  <a:pt x="906787" y="168743"/>
                </a:lnTo>
                <a:lnTo>
                  <a:pt x="945600" y="197005"/>
                </a:lnTo>
                <a:lnTo>
                  <a:pt x="983011" y="227279"/>
                </a:lnTo>
                <a:lnTo>
                  <a:pt x="1018930" y="259530"/>
                </a:lnTo>
                <a:lnTo>
                  <a:pt x="1053268" y="293721"/>
                </a:lnTo>
                <a:lnTo>
                  <a:pt x="1085934" y="329815"/>
                </a:lnTo>
                <a:lnTo>
                  <a:pt x="1116838" y="367775"/>
                </a:lnTo>
                <a:lnTo>
                  <a:pt x="1145890" y="407565"/>
                </a:lnTo>
                <a:lnTo>
                  <a:pt x="1173001" y="449148"/>
                </a:lnTo>
                <a:lnTo>
                  <a:pt x="1198080" y="492486"/>
                </a:lnTo>
                <a:lnTo>
                  <a:pt x="1221038" y="537544"/>
                </a:lnTo>
                <a:lnTo>
                  <a:pt x="1241783" y="584285"/>
                </a:lnTo>
                <a:lnTo>
                  <a:pt x="1259536" y="630745"/>
                </a:lnTo>
                <a:lnTo>
                  <a:pt x="1274406" y="676585"/>
                </a:lnTo>
                <a:lnTo>
                  <a:pt x="1286808" y="722680"/>
                </a:lnTo>
                <a:lnTo>
                  <a:pt x="1296776" y="768951"/>
                </a:lnTo>
                <a:lnTo>
                  <a:pt x="1304341" y="815321"/>
                </a:lnTo>
                <a:lnTo>
                  <a:pt x="1309537" y="861714"/>
                </a:lnTo>
                <a:lnTo>
                  <a:pt x="1312396" y="908050"/>
                </a:lnTo>
                <a:lnTo>
                  <a:pt x="1312951" y="954253"/>
                </a:lnTo>
                <a:lnTo>
                  <a:pt x="1311235" y="1000244"/>
                </a:lnTo>
                <a:lnTo>
                  <a:pt x="1307280" y="1045947"/>
                </a:lnTo>
                <a:lnTo>
                  <a:pt x="1301119" y="1091284"/>
                </a:lnTo>
                <a:lnTo>
                  <a:pt x="1292785" y="1136177"/>
                </a:lnTo>
                <a:lnTo>
                  <a:pt x="1282311" y="1180548"/>
                </a:lnTo>
                <a:lnTo>
                  <a:pt x="1269729" y="1224321"/>
                </a:lnTo>
                <a:lnTo>
                  <a:pt x="1255072" y="1267417"/>
                </a:lnTo>
                <a:lnTo>
                  <a:pt x="1238373" y="1309759"/>
                </a:lnTo>
                <a:lnTo>
                  <a:pt x="1219665" y="1351269"/>
                </a:lnTo>
                <a:lnTo>
                  <a:pt x="1198980" y="1391869"/>
                </a:lnTo>
                <a:lnTo>
                  <a:pt x="1176351" y="1431483"/>
                </a:lnTo>
                <a:lnTo>
                  <a:pt x="1151810" y="1470033"/>
                </a:lnTo>
                <a:lnTo>
                  <a:pt x="1125391" y="1507440"/>
                </a:lnTo>
                <a:lnTo>
                  <a:pt x="1097127" y="1543628"/>
                </a:lnTo>
                <a:lnTo>
                  <a:pt x="1067049" y="1578518"/>
                </a:lnTo>
                <a:lnTo>
                  <a:pt x="1035191" y="1612034"/>
                </a:lnTo>
                <a:lnTo>
                  <a:pt x="1001586" y="1644097"/>
                </a:lnTo>
                <a:lnTo>
                  <a:pt x="966266" y="1674631"/>
                </a:lnTo>
                <a:lnTo>
                  <a:pt x="929263" y="1703556"/>
                </a:lnTo>
                <a:lnTo>
                  <a:pt x="890612" y="1730797"/>
                </a:lnTo>
                <a:lnTo>
                  <a:pt x="850343" y="1756275"/>
                </a:lnTo>
                <a:lnTo>
                  <a:pt x="808491" y="1779913"/>
                </a:lnTo>
                <a:lnTo>
                  <a:pt x="765087" y="1801633"/>
                </a:lnTo>
                <a:lnTo>
                  <a:pt x="720166" y="1821358"/>
                </a:lnTo>
                <a:close/>
              </a:path>
            </a:pathLst>
          </a:custGeom>
          <a:solidFill>
            <a:srgbClr val="FFB449"/>
          </a:solidFill>
        </p:spPr>
        <p:txBody>
          <a:bodyPr wrap="square" lIns="0" tIns="0" rIns="0" bIns="0" rtlCol="0"/>
          <a:lstStyle/>
          <a:p>
            <a:endParaRPr/>
          </a:p>
        </p:txBody>
      </p:sp>
      <p:pic>
        <p:nvPicPr>
          <p:cNvPr id="5" name="object 5"/>
          <p:cNvPicPr/>
          <p:nvPr/>
        </p:nvPicPr>
        <p:blipFill>
          <a:blip r:embed="rId2" cstate="print"/>
          <a:stretch>
            <a:fillRect/>
          </a:stretch>
        </p:blipFill>
        <p:spPr>
          <a:xfrm>
            <a:off x="353131" y="621315"/>
            <a:ext cx="1351767" cy="1304156"/>
          </a:xfrm>
          <a:prstGeom prst="rect">
            <a:avLst/>
          </a:prstGeom>
        </p:spPr>
      </p:pic>
      <p:sp>
        <p:nvSpPr>
          <p:cNvPr id="6" name="object 6"/>
          <p:cNvSpPr/>
          <p:nvPr/>
        </p:nvSpPr>
        <p:spPr>
          <a:xfrm>
            <a:off x="0" y="3255281"/>
            <a:ext cx="1606550" cy="2101850"/>
          </a:xfrm>
          <a:custGeom>
            <a:avLst/>
            <a:gdLst/>
            <a:ahLst/>
            <a:cxnLst/>
            <a:rect l="l" t="t" r="r" b="b"/>
            <a:pathLst>
              <a:path w="1606550" h="2101850">
                <a:moveTo>
                  <a:pt x="996818" y="2101245"/>
                </a:moveTo>
                <a:lnTo>
                  <a:pt x="577121" y="1059910"/>
                </a:lnTo>
                <a:lnTo>
                  <a:pt x="0" y="1332972"/>
                </a:lnTo>
                <a:lnTo>
                  <a:pt x="0" y="1318073"/>
                </a:lnTo>
                <a:lnTo>
                  <a:pt x="571978" y="1047421"/>
                </a:lnTo>
                <a:lnTo>
                  <a:pt x="152218" y="5071"/>
                </a:lnTo>
                <a:lnTo>
                  <a:pt x="164665" y="0"/>
                </a:lnTo>
                <a:lnTo>
                  <a:pt x="584361" y="1041334"/>
                </a:lnTo>
                <a:lnTo>
                  <a:pt x="1600357" y="560640"/>
                </a:lnTo>
                <a:lnTo>
                  <a:pt x="1606072" y="572813"/>
                </a:lnTo>
                <a:lnTo>
                  <a:pt x="589505" y="1053761"/>
                </a:lnTo>
                <a:lnTo>
                  <a:pt x="1009264" y="2096174"/>
                </a:lnTo>
                <a:lnTo>
                  <a:pt x="996818" y="2101245"/>
                </a:lnTo>
                <a:close/>
              </a:path>
            </a:pathLst>
          </a:custGeom>
          <a:solidFill>
            <a:srgbClr val="F5F5F5"/>
          </a:solidFill>
        </p:spPr>
        <p:txBody>
          <a:bodyPr wrap="square" lIns="0" tIns="0" rIns="0" bIns="0" rtlCol="0"/>
          <a:lstStyle/>
          <a:p>
            <a:endParaRPr/>
          </a:p>
        </p:txBody>
      </p:sp>
      <p:sp>
        <p:nvSpPr>
          <p:cNvPr id="7" name="object 7"/>
          <p:cNvSpPr txBox="1">
            <a:spLocks noGrp="1"/>
          </p:cNvSpPr>
          <p:nvPr>
            <p:ph type="title"/>
          </p:nvPr>
        </p:nvSpPr>
        <p:spPr>
          <a:xfrm>
            <a:off x="1993900" y="1266825"/>
            <a:ext cx="7129570" cy="1130438"/>
          </a:xfrm>
          <a:prstGeom prst="rect">
            <a:avLst/>
          </a:prstGeom>
        </p:spPr>
        <p:txBody>
          <a:bodyPr vert="horz" wrap="square" lIns="0" tIns="1905" rIns="0" bIns="0" rtlCol="0">
            <a:spAutoFit/>
          </a:bodyPr>
          <a:lstStyle/>
          <a:p>
            <a:pPr marL="984885" marR="5080" indent="-972819">
              <a:lnSpc>
                <a:spcPts val="4420"/>
              </a:lnSpc>
              <a:spcBef>
                <a:spcPts val="15"/>
              </a:spcBef>
            </a:pPr>
            <a:r>
              <a:rPr lang="en-US" dirty="0" smtClean="0"/>
              <a:t>Minimum passing scores for admission to RGGU</a:t>
            </a:r>
            <a:endParaRPr spc="15" dirty="0"/>
          </a:p>
        </p:txBody>
      </p:sp>
      <p:sp>
        <p:nvSpPr>
          <p:cNvPr id="8" name="object 8"/>
          <p:cNvSpPr txBox="1"/>
          <p:nvPr/>
        </p:nvSpPr>
        <p:spPr>
          <a:xfrm>
            <a:off x="1917894" y="3165439"/>
            <a:ext cx="2549525" cy="3295710"/>
          </a:xfrm>
          <a:prstGeom prst="rect">
            <a:avLst/>
          </a:prstGeom>
        </p:spPr>
        <p:txBody>
          <a:bodyPr vert="horz" wrap="square" lIns="0" tIns="17145" rIns="0" bIns="0" rtlCol="0">
            <a:spAutoFit/>
          </a:bodyPr>
          <a:lstStyle/>
          <a:p>
            <a:pPr marL="12700">
              <a:lnSpc>
                <a:spcPct val="100000"/>
              </a:lnSpc>
              <a:spcBef>
                <a:spcPts val="135"/>
              </a:spcBef>
            </a:pPr>
            <a:r>
              <a:rPr lang="en-US" sz="2400" b="1" spc="15" dirty="0" smtClean="0">
                <a:solidFill>
                  <a:srgbClr val="FFB449"/>
                </a:solidFill>
                <a:latin typeface="Roboto"/>
                <a:cs typeface="Roboto"/>
              </a:rPr>
              <a:t>Social studies</a:t>
            </a:r>
            <a:endParaRPr sz="2400" dirty="0" smtClean="0">
              <a:latin typeface="Roboto"/>
              <a:cs typeface="Roboto"/>
            </a:endParaRPr>
          </a:p>
          <a:p>
            <a:pPr marL="12700">
              <a:lnSpc>
                <a:spcPct val="100000"/>
              </a:lnSpc>
              <a:spcBef>
                <a:spcPts val="2030"/>
              </a:spcBef>
            </a:pPr>
            <a:r>
              <a:rPr sz="2300" spc="505" dirty="0" smtClean="0">
                <a:solidFill>
                  <a:srgbClr val="FFFFFF"/>
                </a:solidFill>
                <a:latin typeface="Microsoft YaHei"/>
                <a:cs typeface="Microsoft YaHei"/>
              </a:rPr>
              <a:t>45</a:t>
            </a:r>
            <a:endParaRPr sz="2300" dirty="0" smtClean="0">
              <a:latin typeface="Microsoft YaHei"/>
              <a:cs typeface="Microsoft YaHei"/>
            </a:endParaRPr>
          </a:p>
          <a:p>
            <a:pPr>
              <a:lnSpc>
                <a:spcPct val="100000"/>
              </a:lnSpc>
              <a:spcBef>
                <a:spcPts val="85"/>
              </a:spcBef>
            </a:pPr>
            <a:endParaRPr sz="3100" dirty="0">
              <a:latin typeface="Microsoft YaHei"/>
              <a:cs typeface="Microsoft YaHei"/>
            </a:endParaRPr>
          </a:p>
          <a:p>
            <a:pPr marL="12700" marR="486409">
              <a:lnSpc>
                <a:spcPct val="106700"/>
              </a:lnSpc>
              <a:spcBef>
                <a:spcPts val="5"/>
              </a:spcBef>
            </a:pPr>
            <a:r>
              <a:rPr lang="en-US" sz="2400" b="1" spc="20" dirty="0" smtClean="0">
                <a:solidFill>
                  <a:srgbClr val="FFB449"/>
                </a:solidFill>
                <a:latin typeface="Roboto"/>
                <a:cs typeface="Roboto"/>
              </a:rPr>
              <a:t>Computer science and ITC</a:t>
            </a:r>
            <a:endParaRPr sz="2400" dirty="0" smtClean="0">
              <a:latin typeface="Roboto"/>
              <a:cs typeface="Roboto"/>
            </a:endParaRPr>
          </a:p>
          <a:p>
            <a:pPr marL="12700">
              <a:lnSpc>
                <a:spcPct val="100000"/>
              </a:lnSpc>
              <a:spcBef>
                <a:spcPts val="2085"/>
              </a:spcBef>
            </a:pPr>
            <a:r>
              <a:rPr sz="2300" spc="505" dirty="0" smtClean="0">
                <a:solidFill>
                  <a:srgbClr val="FFFFFF"/>
                </a:solidFill>
                <a:latin typeface="Microsoft YaHei"/>
                <a:cs typeface="Microsoft YaHei"/>
              </a:rPr>
              <a:t>45</a:t>
            </a:r>
            <a:endParaRPr sz="2300" dirty="0">
              <a:latin typeface="Microsoft YaHei"/>
              <a:cs typeface="Microsoft YaHei"/>
            </a:endParaRPr>
          </a:p>
        </p:txBody>
      </p:sp>
      <p:sp>
        <p:nvSpPr>
          <p:cNvPr id="9" name="object 9"/>
          <p:cNvSpPr txBox="1"/>
          <p:nvPr/>
        </p:nvSpPr>
        <p:spPr>
          <a:xfrm>
            <a:off x="6199222" y="3165439"/>
            <a:ext cx="2119277" cy="2900538"/>
          </a:xfrm>
          <a:prstGeom prst="rect">
            <a:avLst/>
          </a:prstGeom>
        </p:spPr>
        <p:txBody>
          <a:bodyPr vert="horz" wrap="square" lIns="0" tIns="17145" rIns="0" bIns="0" rtlCol="0">
            <a:spAutoFit/>
          </a:bodyPr>
          <a:lstStyle/>
          <a:p>
            <a:pPr marL="12700">
              <a:lnSpc>
                <a:spcPct val="100000"/>
              </a:lnSpc>
              <a:spcBef>
                <a:spcPts val="135"/>
              </a:spcBef>
            </a:pPr>
            <a:r>
              <a:rPr lang="en-US" sz="2400" b="1" spc="40" dirty="0" smtClean="0">
                <a:solidFill>
                  <a:srgbClr val="FFB449"/>
                </a:solidFill>
                <a:latin typeface="Roboto"/>
                <a:cs typeface="Roboto"/>
              </a:rPr>
              <a:t>Mathematics</a:t>
            </a:r>
            <a:endParaRPr sz="2400" dirty="0">
              <a:latin typeface="Roboto"/>
              <a:cs typeface="Roboto"/>
            </a:endParaRPr>
          </a:p>
          <a:p>
            <a:pPr marL="12700">
              <a:lnSpc>
                <a:spcPct val="100000"/>
              </a:lnSpc>
              <a:spcBef>
                <a:spcPts val="2030"/>
              </a:spcBef>
            </a:pPr>
            <a:r>
              <a:rPr sz="2300" spc="505" dirty="0">
                <a:solidFill>
                  <a:srgbClr val="FFFFFF"/>
                </a:solidFill>
                <a:latin typeface="Microsoft YaHei"/>
                <a:cs typeface="Microsoft YaHei"/>
              </a:rPr>
              <a:t>39</a:t>
            </a:r>
            <a:endParaRPr sz="2300" dirty="0">
              <a:latin typeface="Microsoft YaHei"/>
              <a:cs typeface="Microsoft YaHei"/>
            </a:endParaRPr>
          </a:p>
          <a:p>
            <a:pPr>
              <a:lnSpc>
                <a:spcPct val="100000"/>
              </a:lnSpc>
              <a:spcBef>
                <a:spcPts val="85"/>
              </a:spcBef>
            </a:pPr>
            <a:endParaRPr sz="3100" dirty="0">
              <a:latin typeface="Microsoft YaHei"/>
              <a:cs typeface="Microsoft YaHei"/>
            </a:endParaRPr>
          </a:p>
          <a:p>
            <a:pPr marL="12700" marR="194945">
              <a:lnSpc>
                <a:spcPct val="106700"/>
              </a:lnSpc>
              <a:spcBef>
                <a:spcPts val="5"/>
              </a:spcBef>
            </a:pPr>
            <a:r>
              <a:rPr lang="en-US" sz="2400" b="1" spc="25" dirty="0" smtClean="0">
                <a:solidFill>
                  <a:srgbClr val="FFB449"/>
                </a:solidFill>
                <a:latin typeface="Roboto"/>
                <a:cs typeface="Roboto"/>
              </a:rPr>
              <a:t>Other disciplines </a:t>
            </a:r>
            <a:endParaRPr sz="2400" dirty="0">
              <a:latin typeface="Roboto"/>
              <a:cs typeface="Roboto"/>
            </a:endParaRPr>
          </a:p>
          <a:p>
            <a:pPr marL="12700">
              <a:lnSpc>
                <a:spcPct val="100000"/>
              </a:lnSpc>
              <a:spcBef>
                <a:spcPts val="2085"/>
              </a:spcBef>
            </a:pPr>
            <a:r>
              <a:rPr sz="2300" spc="505" dirty="0">
                <a:solidFill>
                  <a:srgbClr val="FFFFFF"/>
                </a:solidFill>
                <a:latin typeface="Microsoft YaHei"/>
                <a:cs typeface="Microsoft YaHei"/>
              </a:rPr>
              <a:t>40</a:t>
            </a:r>
            <a:endParaRPr sz="2300" dirty="0">
              <a:latin typeface="Microsoft YaHei"/>
              <a:cs typeface="Microsoft YaHe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 y="19"/>
            <a:ext cx="5541010" cy="7560945"/>
            <a:chOff x="2" y="19"/>
            <a:chExt cx="5541010" cy="7560945"/>
          </a:xfrm>
        </p:grpSpPr>
        <p:sp>
          <p:nvSpPr>
            <p:cNvPr id="3" name="object 3"/>
            <p:cNvSpPr/>
            <p:nvPr/>
          </p:nvSpPr>
          <p:spPr>
            <a:xfrm>
              <a:off x="2" y="19"/>
              <a:ext cx="5541010" cy="7560945"/>
            </a:xfrm>
            <a:custGeom>
              <a:avLst/>
              <a:gdLst/>
              <a:ahLst/>
              <a:cxnLst/>
              <a:rect l="l" t="t" r="r" b="b"/>
              <a:pathLst>
                <a:path w="5541010" h="7560945">
                  <a:moveTo>
                    <a:pt x="5540776" y="7560592"/>
                  </a:moveTo>
                  <a:lnTo>
                    <a:pt x="0" y="7560592"/>
                  </a:lnTo>
                  <a:lnTo>
                    <a:pt x="0" y="0"/>
                  </a:lnTo>
                  <a:lnTo>
                    <a:pt x="5540776" y="0"/>
                  </a:lnTo>
                  <a:lnTo>
                    <a:pt x="5540776" y="7560592"/>
                  </a:lnTo>
                  <a:close/>
                </a:path>
              </a:pathLst>
            </a:custGeom>
            <a:solidFill>
              <a:srgbClr val="005CA2"/>
            </a:solidFill>
          </p:spPr>
          <p:txBody>
            <a:bodyPr wrap="square" lIns="0" tIns="0" rIns="0" bIns="0" rtlCol="0"/>
            <a:lstStyle/>
            <a:p>
              <a:endParaRPr/>
            </a:p>
          </p:txBody>
        </p:sp>
        <p:pic>
          <p:nvPicPr>
            <p:cNvPr id="4" name="object 4"/>
            <p:cNvPicPr/>
            <p:nvPr/>
          </p:nvPicPr>
          <p:blipFill>
            <a:blip r:embed="rId2" cstate="print"/>
            <a:stretch>
              <a:fillRect/>
            </a:stretch>
          </p:blipFill>
          <p:spPr>
            <a:xfrm>
              <a:off x="293754" y="1001398"/>
              <a:ext cx="1275590" cy="1237501"/>
            </a:xfrm>
            <a:prstGeom prst="rect">
              <a:avLst/>
            </a:prstGeom>
          </p:spPr>
        </p:pic>
        <p:sp>
          <p:nvSpPr>
            <p:cNvPr id="5" name="object 5"/>
            <p:cNvSpPr/>
            <p:nvPr/>
          </p:nvSpPr>
          <p:spPr>
            <a:xfrm>
              <a:off x="3320728" y="590049"/>
              <a:ext cx="1936750" cy="1987550"/>
            </a:xfrm>
            <a:custGeom>
              <a:avLst/>
              <a:gdLst/>
              <a:ahLst/>
              <a:cxnLst/>
              <a:rect l="l" t="t" r="r" b="b"/>
              <a:pathLst>
                <a:path w="1936750" h="1987550">
                  <a:moveTo>
                    <a:pt x="1362005" y="1986968"/>
                  </a:moveTo>
                  <a:lnTo>
                    <a:pt x="964634" y="1002223"/>
                  </a:lnTo>
                  <a:lnTo>
                    <a:pt x="5396" y="1455728"/>
                  </a:lnTo>
                  <a:lnTo>
                    <a:pt x="0" y="1444224"/>
                  </a:lnTo>
                  <a:lnTo>
                    <a:pt x="959809" y="990465"/>
                  </a:lnTo>
                  <a:lnTo>
                    <a:pt x="562375" y="4830"/>
                  </a:lnTo>
                  <a:lnTo>
                    <a:pt x="574120" y="0"/>
                  </a:lnTo>
                  <a:lnTo>
                    <a:pt x="971491" y="984744"/>
                  </a:lnTo>
                  <a:lnTo>
                    <a:pt x="1930729" y="531239"/>
                  </a:lnTo>
                  <a:lnTo>
                    <a:pt x="1936126" y="542744"/>
                  </a:lnTo>
                  <a:lnTo>
                    <a:pt x="976316" y="996503"/>
                  </a:lnTo>
                  <a:lnTo>
                    <a:pt x="1373750" y="1982137"/>
                  </a:lnTo>
                  <a:lnTo>
                    <a:pt x="1362005" y="1986968"/>
                  </a:lnTo>
                  <a:close/>
                </a:path>
              </a:pathLst>
            </a:custGeom>
            <a:solidFill>
              <a:srgbClr val="F5F5F5"/>
            </a:solidFill>
          </p:spPr>
          <p:txBody>
            <a:bodyPr wrap="square" lIns="0" tIns="0" rIns="0" bIns="0" rtlCol="0"/>
            <a:lstStyle/>
            <a:p>
              <a:endParaRPr/>
            </a:p>
          </p:txBody>
        </p:sp>
      </p:grpSp>
      <p:sp>
        <p:nvSpPr>
          <p:cNvPr id="6" name="object 6"/>
          <p:cNvSpPr/>
          <p:nvPr/>
        </p:nvSpPr>
        <p:spPr>
          <a:xfrm>
            <a:off x="8310572" y="1204603"/>
            <a:ext cx="1416050" cy="1619885"/>
          </a:xfrm>
          <a:custGeom>
            <a:avLst/>
            <a:gdLst/>
            <a:ahLst/>
            <a:cxnLst/>
            <a:rect l="l" t="t" r="r" b="b"/>
            <a:pathLst>
              <a:path w="1416050" h="1619885">
                <a:moveTo>
                  <a:pt x="1043075" y="1619647"/>
                </a:moveTo>
                <a:lnTo>
                  <a:pt x="887036" y="1402523"/>
                </a:lnTo>
                <a:lnTo>
                  <a:pt x="925721" y="1372436"/>
                </a:lnTo>
                <a:lnTo>
                  <a:pt x="961426" y="1339957"/>
                </a:lnTo>
                <a:lnTo>
                  <a:pt x="994116" y="1305280"/>
                </a:lnTo>
                <a:lnTo>
                  <a:pt x="1023761" y="1268600"/>
                </a:lnTo>
                <a:lnTo>
                  <a:pt x="1050328" y="1230113"/>
                </a:lnTo>
                <a:lnTo>
                  <a:pt x="1073785" y="1190014"/>
                </a:lnTo>
                <a:lnTo>
                  <a:pt x="1094100" y="1148498"/>
                </a:lnTo>
                <a:lnTo>
                  <a:pt x="1111241" y="1105760"/>
                </a:lnTo>
                <a:lnTo>
                  <a:pt x="1125176" y="1061996"/>
                </a:lnTo>
                <a:lnTo>
                  <a:pt x="1135872" y="1017400"/>
                </a:lnTo>
                <a:lnTo>
                  <a:pt x="1143298" y="972168"/>
                </a:lnTo>
                <a:lnTo>
                  <a:pt x="1147422" y="926496"/>
                </a:lnTo>
                <a:lnTo>
                  <a:pt x="1148211" y="880577"/>
                </a:lnTo>
                <a:lnTo>
                  <a:pt x="1145634" y="834608"/>
                </a:lnTo>
                <a:lnTo>
                  <a:pt x="1139657" y="788784"/>
                </a:lnTo>
                <a:lnTo>
                  <a:pt x="1130251" y="743300"/>
                </a:lnTo>
                <a:lnTo>
                  <a:pt x="1117381" y="698351"/>
                </a:lnTo>
                <a:lnTo>
                  <a:pt x="1101016" y="654132"/>
                </a:lnTo>
                <a:lnTo>
                  <a:pt x="1081125" y="610838"/>
                </a:lnTo>
                <a:lnTo>
                  <a:pt x="1057674" y="568666"/>
                </a:lnTo>
                <a:lnTo>
                  <a:pt x="1030632" y="527809"/>
                </a:lnTo>
                <a:lnTo>
                  <a:pt x="998598" y="486881"/>
                </a:lnTo>
                <a:lnTo>
                  <a:pt x="963880" y="449311"/>
                </a:lnTo>
                <a:lnTo>
                  <a:pt x="926711" y="415138"/>
                </a:lnTo>
                <a:lnTo>
                  <a:pt x="887325" y="384399"/>
                </a:lnTo>
                <a:lnTo>
                  <a:pt x="845955" y="357132"/>
                </a:lnTo>
                <a:lnTo>
                  <a:pt x="802834" y="333377"/>
                </a:lnTo>
                <a:lnTo>
                  <a:pt x="758197" y="313171"/>
                </a:lnTo>
                <a:lnTo>
                  <a:pt x="712276" y="296554"/>
                </a:lnTo>
                <a:lnTo>
                  <a:pt x="665305" y="283562"/>
                </a:lnTo>
                <a:lnTo>
                  <a:pt x="617518" y="274235"/>
                </a:lnTo>
                <a:lnTo>
                  <a:pt x="569147" y="268610"/>
                </a:lnTo>
                <a:lnTo>
                  <a:pt x="520426" y="266727"/>
                </a:lnTo>
                <a:lnTo>
                  <a:pt x="472889" y="268523"/>
                </a:lnTo>
                <a:lnTo>
                  <a:pt x="425457" y="273934"/>
                </a:lnTo>
                <a:lnTo>
                  <a:pt x="378346" y="282997"/>
                </a:lnTo>
                <a:lnTo>
                  <a:pt x="331773" y="295747"/>
                </a:lnTo>
                <a:lnTo>
                  <a:pt x="285956" y="312219"/>
                </a:lnTo>
                <a:lnTo>
                  <a:pt x="241113" y="332449"/>
                </a:lnTo>
                <a:lnTo>
                  <a:pt x="197459" y="356474"/>
                </a:lnTo>
                <a:lnTo>
                  <a:pt x="155213" y="384328"/>
                </a:lnTo>
                <a:lnTo>
                  <a:pt x="0" y="168409"/>
                </a:lnTo>
                <a:lnTo>
                  <a:pt x="43781" y="138866"/>
                </a:lnTo>
                <a:lnTo>
                  <a:pt x="88653" y="112227"/>
                </a:lnTo>
                <a:lnTo>
                  <a:pt x="134499" y="88472"/>
                </a:lnTo>
                <a:lnTo>
                  <a:pt x="181199" y="67582"/>
                </a:lnTo>
                <a:lnTo>
                  <a:pt x="228637" y="49539"/>
                </a:lnTo>
                <a:lnTo>
                  <a:pt x="276693" y="34323"/>
                </a:lnTo>
                <a:lnTo>
                  <a:pt x="325252" y="21916"/>
                </a:lnTo>
                <a:lnTo>
                  <a:pt x="374193" y="12299"/>
                </a:lnTo>
                <a:lnTo>
                  <a:pt x="423401" y="5454"/>
                </a:lnTo>
                <a:lnTo>
                  <a:pt x="472755" y="1360"/>
                </a:lnTo>
                <a:lnTo>
                  <a:pt x="522140" y="0"/>
                </a:lnTo>
                <a:lnTo>
                  <a:pt x="571089" y="1335"/>
                </a:lnTo>
                <a:lnTo>
                  <a:pt x="619833" y="5330"/>
                </a:lnTo>
                <a:lnTo>
                  <a:pt x="668258" y="11965"/>
                </a:lnTo>
                <a:lnTo>
                  <a:pt x="716248" y="21222"/>
                </a:lnTo>
                <a:lnTo>
                  <a:pt x="763688" y="33083"/>
                </a:lnTo>
                <a:lnTo>
                  <a:pt x="810461" y="47529"/>
                </a:lnTo>
                <a:lnTo>
                  <a:pt x="856452" y="64543"/>
                </a:lnTo>
                <a:lnTo>
                  <a:pt x="901546" y="84106"/>
                </a:lnTo>
                <a:lnTo>
                  <a:pt x="945627" y="106198"/>
                </a:lnTo>
                <a:lnTo>
                  <a:pt x="988579" y="130803"/>
                </a:lnTo>
                <a:lnTo>
                  <a:pt x="1030287" y="157902"/>
                </a:lnTo>
                <a:lnTo>
                  <a:pt x="1070635" y="187476"/>
                </a:lnTo>
                <a:lnTo>
                  <a:pt x="1109507" y="219506"/>
                </a:lnTo>
                <a:lnTo>
                  <a:pt x="1146789" y="253976"/>
                </a:lnTo>
                <a:lnTo>
                  <a:pt x="1182364" y="290865"/>
                </a:lnTo>
                <a:lnTo>
                  <a:pt x="1216117" y="330157"/>
                </a:lnTo>
                <a:lnTo>
                  <a:pt x="1247931" y="371832"/>
                </a:lnTo>
                <a:lnTo>
                  <a:pt x="1274651" y="411129"/>
                </a:lnTo>
                <a:lnTo>
                  <a:pt x="1299011" y="451323"/>
                </a:lnTo>
                <a:lnTo>
                  <a:pt x="1321027" y="492327"/>
                </a:lnTo>
                <a:lnTo>
                  <a:pt x="1340713" y="534056"/>
                </a:lnTo>
                <a:lnTo>
                  <a:pt x="1358082" y="576422"/>
                </a:lnTo>
                <a:lnTo>
                  <a:pt x="1373149" y="619341"/>
                </a:lnTo>
                <a:lnTo>
                  <a:pt x="1385928" y="662726"/>
                </a:lnTo>
                <a:lnTo>
                  <a:pt x="1396434" y="706491"/>
                </a:lnTo>
                <a:lnTo>
                  <a:pt x="1404679" y="750549"/>
                </a:lnTo>
                <a:lnTo>
                  <a:pt x="1410680" y="794814"/>
                </a:lnTo>
                <a:lnTo>
                  <a:pt x="1414449" y="839200"/>
                </a:lnTo>
                <a:lnTo>
                  <a:pt x="1416001" y="883622"/>
                </a:lnTo>
                <a:lnTo>
                  <a:pt x="1415350" y="927992"/>
                </a:lnTo>
                <a:lnTo>
                  <a:pt x="1412510" y="972224"/>
                </a:lnTo>
                <a:lnTo>
                  <a:pt x="1407495" y="1016234"/>
                </a:lnTo>
                <a:lnTo>
                  <a:pt x="1400320" y="1059933"/>
                </a:lnTo>
                <a:lnTo>
                  <a:pt x="1390999" y="1103236"/>
                </a:lnTo>
                <a:lnTo>
                  <a:pt x="1379546" y="1146058"/>
                </a:lnTo>
                <a:lnTo>
                  <a:pt x="1365974" y="1188311"/>
                </a:lnTo>
                <a:lnTo>
                  <a:pt x="1350299" y="1229909"/>
                </a:lnTo>
                <a:lnTo>
                  <a:pt x="1332535" y="1270767"/>
                </a:lnTo>
                <a:lnTo>
                  <a:pt x="1312694" y="1310798"/>
                </a:lnTo>
                <a:lnTo>
                  <a:pt x="1290793" y="1349915"/>
                </a:lnTo>
                <a:lnTo>
                  <a:pt x="1266844" y="1388034"/>
                </a:lnTo>
                <a:lnTo>
                  <a:pt x="1240863" y="1425067"/>
                </a:lnTo>
                <a:lnTo>
                  <a:pt x="1212862" y="1460929"/>
                </a:lnTo>
                <a:lnTo>
                  <a:pt x="1182857" y="1495533"/>
                </a:lnTo>
                <a:lnTo>
                  <a:pt x="1150862" y="1528793"/>
                </a:lnTo>
                <a:lnTo>
                  <a:pt x="1116890" y="1560623"/>
                </a:lnTo>
                <a:lnTo>
                  <a:pt x="1080956" y="1590936"/>
                </a:lnTo>
                <a:lnTo>
                  <a:pt x="1043075" y="1619647"/>
                </a:lnTo>
                <a:close/>
              </a:path>
            </a:pathLst>
          </a:custGeom>
          <a:solidFill>
            <a:srgbClr val="FFB449"/>
          </a:solidFill>
        </p:spPr>
        <p:txBody>
          <a:bodyPr wrap="square" lIns="0" tIns="0" rIns="0" bIns="0" rtlCol="0"/>
          <a:lstStyle/>
          <a:p>
            <a:endParaRPr/>
          </a:p>
        </p:txBody>
      </p:sp>
      <p:sp>
        <p:nvSpPr>
          <p:cNvPr id="7" name="object 7"/>
          <p:cNvSpPr txBox="1"/>
          <p:nvPr/>
        </p:nvSpPr>
        <p:spPr>
          <a:xfrm>
            <a:off x="413778" y="2884058"/>
            <a:ext cx="4932922" cy="3432222"/>
          </a:xfrm>
          <a:prstGeom prst="rect">
            <a:avLst/>
          </a:prstGeom>
        </p:spPr>
        <p:txBody>
          <a:bodyPr vert="horz" wrap="square" lIns="0" tIns="11430" rIns="0" bIns="0" rtlCol="0">
            <a:spAutoFit/>
          </a:bodyPr>
          <a:lstStyle/>
          <a:p>
            <a:pPr marL="12700" marR="11430">
              <a:lnSpc>
                <a:spcPct val="115100"/>
              </a:lnSpc>
              <a:spcBef>
                <a:spcPts val="90"/>
              </a:spcBef>
            </a:pPr>
            <a:r>
              <a:rPr lang="en-US" sz="2000" dirty="0" smtClean="0">
                <a:solidFill>
                  <a:schemeClr val="bg1"/>
                </a:solidFill>
                <a:latin typeface="Roboto"/>
              </a:rPr>
              <a:t>Foreign students who come to study at RGGU </a:t>
            </a:r>
            <a:r>
              <a:rPr lang="en-US" sz="2000" b="1" dirty="0" smtClean="0">
                <a:solidFill>
                  <a:schemeClr val="bg1"/>
                </a:solidFill>
                <a:latin typeface="Roboto"/>
              </a:rPr>
              <a:t>are required to make a medical insurance policy </a:t>
            </a:r>
            <a:r>
              <a:rPr lang="en-US" sz="2000" dirty="0" smtClean="0">
                <a:solidFill>
                  <a:schemeClr val="bg1"/>
                </a:solidFill>
                <a:latin typeface="Roboto"/>
              </a:rPr>
              <a:t>valid on the territory of the Russian Federation. </a:t>
            </a:r>
          </a:p>
          <a:p>
            <a:pPr marL="12700" marR="167640">
              <a:lnSpc>
                <a:spcPct val="105500"/>
              </a:lnSpc>
              <a:spcBef>
                <a:spcPts val="95"/>
              </a:spcBef>
            </a:pPr>
            <a:r>
              <a:rPr lang="en-US" sz="2000" dirty="0" smtClean="0">
                <a:solidFill>
                  <a:schemeClr val="bg1"/>
                </a:solidFill>
                <a:latin typeface="Roboto"/>
              </a:rPr>
              <a:t>The necessary information on insurance issues can be obtained here</a:t>
            </a:r>
            <a:r>
              <a:rPr lang="en-US" sz="2000" spc="45" dirty="0" smtClean="0">
                <a:solidFill>
                  <a:schemeClr val="bg1"/>
                </a:solidFill>
                <a:latin typeface="Roboto"/>
              </a:rPr>
              <a:t>:</a:t>
            </a:r>
          </a:p>
          <a:p>
            <a:pPr marL="12700" marR="677545">
              <a:lnSpc>
                <a:spcPct val="115100"/>
              </a:lnSpc>
            </a:pPr>
            <a:endParaRPr sz="1900" dirty="0">
              <a:latin typeface="Roboto"/>
              <a:cs typeface="Roboto"/>
            </a:endParaRPr>
          </a:p>
          <a:p>
            <a:pPr>
              <a:lnSpc>
                <a:spcPct val="100000"/>
              </a:lnSpc>
              <a:spcBef>
                <a:spcPts val="40"/>
              </a:spcBef>
            </a:pPr>
            <a:endParaRPr sz="2150" dirty="0">
              <a:latin typeface="Roboto"/>
              <a:cs typeface="Roboto"/>
            </a:endParaRPr>
          </a:p>
          <a:p>
            <a:pPr marL="12700" marR="1840230">
              <a:lnSpc>
                <a:spcPct val="115100"/>
              </a:lnSpc>
              <a:spcBef>
                <a:spcPts val="5"/>
              </a:spcBef>
            </a:pPr>
            <a:r>
              <a:rPr sz="1900" b="1" spc="-5" dirty="0" smtClean="0">
                <a:solidFill>
                  <a:srgbClr val="FFFFFF"/>
                </a:solidFill>
                <a:latin typeface="Roboto"/>
                <a:cs typeface="Roboto"/>
              </a:rPr>
              <a:t>Email </a:t>
            </a:r>
            <a:r>
              <a:rPr sz="1900" b="1" spc="5" dirty="0">
                <a:solidFill>
                  <a:srgbClr val="FFFFFF"/>
                </a:solidFill>
                <a:latin typeface="Roboto"/>
                <a:cs typeface="Roboto"/>
              </a:rPr>
              <a:t>: </a:t>
            </a:r>
            <a:r>
              <a:rPr sz="1900" b="1" spc="20" dirty="0">
                <a:solidFill>
                  <a:srgbClr val="FFFFFF"/>
                </a:solidFill>
                <a:latin typeface="Roboto"/>
                <a:cs typeface="Roboto"/>
                <a:hlinkClick r:id="rId3"/>
              </a:rPr>
              <a:t>inter@rggu.ru </a:t>
            </a:r>
            <a:r>
              <a:rPr sz="1900" b="1" spc="25" dirty="0">
                <a:solidFill>
                  <a:srgbClr val="FFFFFF"/>
                </a:solidFill>
                <a:latin typeface="Roboto"/>
                <a:cs typeface="Roboto"/>
              </a:rPr>
              <a:t> </a:t>
            </a:r>
            <a:r>
              <a:rPr lang="en-US" sz="1900" b="1" spc="40" dirty="0" smtClean="0">
                <a:solidFill>
                  <a:srgbClr val="FFFFFF"/>
                </a:solidFill>
                <a:latin typeface="Roboto"/>
                <a:cs typeface="Roboto"/>
              </a:rPr>
              <a:t>Phone</a:t>
            </a:r>
            <a:r>
              <a:rPr sz="1900" b="1" spc="40" dirty="0" smtClean="0">
                <a:solidFill>
                  <a:srgbClr val="FFFFFF"/>
                </a:solidFill>
                <a:latin typeface="Roboto"/>
                <a:cs typeface="Roboto"/>
              </a:rPr>
              <a:t>:</a:t>
            </a:r>
            <a:r>
              <a:rPr sz="1900" b="1" spc="-15" dirty="0" smtClean="0">
                <a:solidFill>
                  <a:srgbClr val="FFFFFF"/>
                </a:solidFill>
                <a:latin typeface="Roboto"/>
                <a:cs typeface="Roboto"/>
              </a:rPr>
              <a:t> </a:t>
            </a:r>
            <a:r>
              <a:rPr sz="1900" b="1" spc="20" dirty="0">
                <a:solidFill>
                  <a:srgbClr val="FFFFFF"/>
                </a:solidFill>
                <a:latin typeface="Roboto"/>
                <a:cs typeface="Roboto"/>
              </a:rPr>
              <a:t>+</a:t>
            </a:r>
            <a:r>
              <a:rPr sz="1900" b="1" spc="-15" dirty="0">
                <a:solidFill>
                  <a:srgbClr val="FFFFFF"/>
                </a:solidFill>
                <a:latin typeface="Roboto"/>
                <a:cs typeface="Roboto"/>
              </a:rPr>
              <a:t> </a:t>
            </a:r>
            <a:r>
              <a:rPr sz="1900" b="1" spc="20" dirty="0">
                <a:solidFill>
                  <a:srgbClr val="FFFFFF"/>
                </a:solidFill>
                <a:latin typeface="Roboto"/>
                <a:cs typeface="Roboto"/>
              </a:rPr>
              <a:t>7</a:t>
            </a:r>
            <a:r>
              <a:rPr sz="1900" b="1" spc="-15" dirty="0">
                <a:solidFill>
                  <a:srgbClr val="FFFFFF"/>
                </a:solidFill>
                <a:latin typeface="Roboto"/>
                <a:cs typeface="Roboto"/>
              </a:rPr>
              <a:t> </a:t>
            </a:r>
            <a:r>
              <a:rPr sz="1900" b="1" spc="15" dirty="0">
                <a:solidFill>
                  <a:srgbClr val="FFFFFF"/>
                </a:solidFill>
                <a:latin typeface="Roboto"/>
                <a:cs typeface="Roboto"/>
              </a:rPr>
              <a:t>(495)</a:t>
            </a:r>
            <a:r>
              <a:rPr sz="1900" b="1" spc="-15" dirty="0">
                <a:solidFill>
                  <a:srgbClr val="FFFFFF"/>
                </a:solidFill>
                <a:latin typeface="Roboto"/>
                <a:cs typeface="Roboto"/>
              </a:rPr>
              <a:t> </a:t>
            </a:r>
            <a:r>
              <a:rPr sz="1900" b="1" spc="-5" dirty="0">
                <a:solidFill>
                  <a:srgbClr val="FFFFFF"/>
                </a:solidFill>
                <a:latin typeface="Roboto"/>
                <a:cs typeface="Roboto"/>
              </a:rPr>
              <a:t>250-65-16</a:t>
            </a:r>
            <a:endParaRPr sz="1900" dirty="0">
              <a:latin typeface="Roboto"/>
              <a:cs typeface="Roboto"/>
            </a:endParaRPr>
          </a:p>
        </p:txBody>
      </p:sp>
      <p:sp>
        <p:nvSpPr>
          <p:cNvPr id="8" name="object 8"/>
          <p:cNvSpPr txBox="1">
            <a:spLocks noGrp="1"/>
          </p:cNvSpPr>
          <p:nvPr>
            <p:ph sz="half" idx="3"/>
          </p:nvPr>
        </p:nvSpPr>
        <p:spPr>
          <a:xfrm>
            <a:off x="5727701" y="2373168"/>
            <a:ext cx="4954342" cy="3984424"/>
          </a:xfrm>
          <a:prstGeom prst="rect">
            <a:avLst/>
          </a:prstGeom>
        </p:spPr>
        <p:txBody>
          <a:bodyPr vert="horz" wrap="square" lIns="0" tIns="12700" rIns="0" bIns="0" rtlCol="0">
            <a:spAutoFit/>
          </a:bodyPr>
          <a:lstStyle/>
          <a:p>
            <a:pPr marL="12700">
              <a:lnSpc>
                <a:spcPct val="100000"/>
              </a:lnSpc>
              <a:spcBef>
                <a:spcPts val="100"/>
              </a:spcBef>
            </a:pPr>
            <a:r>
              <a:rPr lang="de-DE" spc="-20" dirty="0" smtClean="0"/>
              <a:t>            Visa </a:t>
            </a:r>
            <a:r>
              <a:rPr lang="de-DE" spc="-20" dirty="0" err="1" smtClean="0"/>
              <a:t>support</a:t>
            </a:r>
            <a:endParaRPr spc="-10" dirty="0"/>
          </a:p>
          <a:p>
            <a:pPr marL="12700" marR="361315">
              <a:lnSpc>
                <a:spcPct val="115100"/>
              </a:lnSpc>
              <a:spcBef>
                <a:spcPts val="1255"/>
              </a:spcBef>
            </a:pPr>
            <a:r>
              <a:rPr lang="en-US" sz="2000" dirty="0" smtClean="0">
                <a:solidFill>
                  <a:schemeClr val="accent1"/>
                </a:solidFill>
                <a:latin typeface="Georgia" pitchFamily="18" charset="0"/>
              </a:rPr>
              <a:t>RSUH provides visa support to its students</a:t>
            </a:r>
            <a:r>
              <a:rPr sz="1900" spc="5" dirty="0" smtClean="0">
                <a:solidFill>
                  <a:schemeClr val="accent1"/>
                </a:solidFill>
              </a:rPr>
              <a:t>.</a:t>
            </a:r>
            <a:endParaRPr sz="1900" dirty="0">
              <a:solidFill>
                <a:schemeClr val="accent1"/>
              </a:solidFill>
            </a:endParaRPr>
          </a:p>
          <a:p>
            <a:pPr marL="12700" marR="5080">
              <a:lnSpc>
                <a:spcPct val="115100"/>
              </a:lnSpc>
            </a:pPr>
            <a:r>
              <a:rPr lang="en-US" sz="2000" b="0" dirty="0" smtClean="0">
                <a:solidFill>
                  <a:schemeClr val="accent1"/>
                </a:solidFill>
                <a:latin typeface="Georgia" pitchFamily="18" charset="0"/>
              </a:rPr>
              <a:t>You have to provide an order for enrollment or a study contract and a paid receipt to issue a visa invitation.</a:t>
            </a:r>
          </a:p>
          <a:p>
            <a:pPr marL="12700" marR="5080">
              <a:lnSpc>
                <a:spcPct val="115100"/>
              </a:lnSpc>
            </a:pPr>
            <a:endParaRPr sz="1900" dirty="0">
              <a:latin typeface="Roboto"/>
              <a:cs typeface="Roboto"/>
            </a:endParaRPr>
          </a:p>
          <a:p>
            <a:pPr marL="12700" marR="1497965">
              <a:lnSpc>
                <a:spcPct val="115100"/>
              </a:lnSpc>
            </a:pPr>
            <a:r>
              <a:rPr lang="en-US" sz="1900" spc="10" dirty="0" smtClean="0">
                <a:solidFill>
                  <a:srgbClr val="005CA2"/>
                </a:solidFill>
              </a:rPr>
              <a:t>Contacts of the Visa Department</a:t>
            </a:r>
            <a:r>
              <a:rPr sz="1900" spc="5" dirty="0" smtClean="0">
                <a:solidFill>
                  <a:srgbClr val="005CA2"/>
                </a:solidFill>
              </a:rPr>
              <a:t>: </a:t>
            </a:r>
            <a:endParaRPr lang="de-DE" sz="1900" spc="5" dirty="0" smtClean="0">
              <a:solidFill>
                <a:srgbClr val="005CA2"/>
              </a:solidFill>
            </a:endParaRPr>
          </a:p>
          <a:p>
            <a:pPr marL="12700" marR="1497965">
              <a:lnSpc>
                <a:spcPct val="115100"/>
              </a:lnSpc>
            </a:pPr>
            <a:r>
              <a:rPr sz="1900" spc="-459" dirty="0" smtClean="0">
                <a:solidFill>
                  <a:srgbClr val="005CA2"/>
                </a:solidFill>
              </a:rPr>
              <a:t> </a:t>
            </a:r>
            <a:r>
              <a:rPr sz="1900" spc="10" dirty="0" smtClean="0">
                <a:solidFill>
                  <a:srgbClr val="005CA2"/>
                </a:solidFill>
                <a:latin typeface="Arial"/>
                <a:cs typeface="Arial"/>
              </a:rPr>
              <a:t>Email: </a:t>
            </a:r>
            <a:r>
              <a:rPr sz="1900" spc="15" dirty="0">
                <a:solidFill>
                  <a:srgbClr val="005CA2"/>
                </a:solidFill>
                <a:latin typeface="Arial"/>
                <a:cs typeface="Arial"/>
                <a:hlinkClick r:id="rId4"/>
              </a:rPr>
              <a:t>welcome@rggu.ru </a:t>
            </a:r>
            <a:r>
              <a:rPr sz="1900" spc="20" dirty="0">
                <a:solidFill>
                  <a:srgbClr val="005CA2"/>
                </a:solidFill>
                <a:latin typeface="Arial"/>
                <a:cs typeface="Arial"/>
              </a:rPr>
              <a:t> </a:t>
            </a:r>
            <a:r>
              <a:rPr lang="en-US" sz="1900" spc="40" dirty="0" smtClean="0">
                <a:solidFill>
                  <a:srgbClr val="005CA2"/>
                </a:solidFill>
              </a:rPr>
              <a:t>Phone</a:t>
            </a:r>
            <a:r>
              <a:rPr sz="1900" spc="40" dirty="0" smtClean="0">
                <a:solidFill>
                  <a:srgbClr val="005CA2"/>
                </a:solidFill>
              </a:rPr>
              <a:t>:</a:t>
            </a:r>
            <a:r>
              <a:rPr sz="1900" spc="-5" dirty="0" smtClean="0">
                <a:solidFill>
                  <a:srgbClr val="005CA2"/>
                </a:solidFill>
              </a:rPr>
              <a:t> </a:t>
            </a:r>
            <a:r>
              <a:rPr sz="1900" spc="20" dirty="0">
                <a:solidFill>
                  <a:srgbClr val="005CA2"/>
                </a:solidFill>
              </a:rPr>
              <a:t>+</a:t>
            </a:r>
            <a:r>
              <a:rPr sz="1900" dirty="0">
                <a:solidFill>
                  <a:srgbClr val="005CA2"/>
                </a:solidFill>
              </a:rPr>
              <a:t> </a:t>
            </a:r>
            <a:r>
              <a:rPr sz="1900" spc="20" dirty="0">
                <a:solidFill>
                  <a:srgbClr val="005CA2"/>
                </a:solidFill>
              </a:rPr>
              <a:t>7</a:t>
            </a:r>
            <a:r>
              <a:rPr sz="1900" dirty="0">
                <a:solidFill>
                  <a:srgbClr val="005CA2"/>
                </a:solidFill>
              </a:rPr>
              <a:t> </a:t>
            </a:r>
            <a:r>
              <a:rPr sz="1900" spc="15" dirty="0">
                <a:solidFill>
                  <a:srgbClr val="005CA2"/>
                </a:solidFill>
              </a:rPr>
              <a:t>(495)</a:t>
            </a:r>
            <a:r>
              <a:rPr sz="1900" spc="-5" dirty="0">
                <a:solidFill>
                  <a:srgbClr val="005CA2"/>
                </a:solidFill>
              </a:rPr>
              <a:t> 250-63-54</a:t>
            </a:r>
            <a:endParaRPr sz="1900" dirty="0">
              <a:latin typeface="Arial"/>
              <a:cs typeface="Arial"/>
            </a:endParaRPr>
          </a:p>
        </p:txBody>
      </p:sp>
      <p:sp>
        <p:nvSpPr>
          <p:cNvPr id="9" name="object 9"/>
          <p:cNvSpPr txBox="1">
            <a:spLocks noGrp="1"/>
          </p:cNvSpPr>
          <p:nvPr>
            <p:ph type="title"/>
          </p:nvPr>
        </p:nvSpPr>
        <p:spPr>
          <a:xfrm>
            <a:off x="1231900" y="2333625"/>
            <a:ext cx="3760470" cy="366767"/>
          </a:xfrm>
          <a:prstGeom prst="rect">
            <a:avLst/>
          </a:prstGeom>
        </p:spPr>
        <p:txBody>
          <a:bodyPr vert="horz" wrap="square" lIns="0" tIns="12700" rIns="0" bIns="0" rtlCol="0">
            <a:spAutoFit/>
          </a:bodyPr>
          <a:lstStyle/>
          <a:p>
            <a:pPr marL="12700">
              <a:lnSpc>
                <a:spcPct val="100000"/>
              </a:lnSpc>
              <a:spcBef>
                <a:spcPts val="100"/>
              </a:spcBef>
            </a:pPr>
            <a:r>
              <a:rPr lang="de-DE" sz="2300" spc="-5" dirty="0" err="1" smtClean="0"/>
              <a:t>Health</a:t>
            </a:r>
            <a:r>
              <a:rPr lang="de-DE" sz="2300" spc="-5" dirty="0" smtClean="0"/>
              <a:t> </a:t>
            </a:r>
            <a:r>
              <a:rPr lang="de-DE" sz="2300" spc="-5" dirty="0" err="1" smtClean="0"/>
              <a:t>insurance</a:t>
            </a:r>
            <a:endParaRPr sz="2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51500" y="885825"/>
            <a:ext cx="4089006" cy="5775041"/>
          </a:xfrm>
          <a:prstGeom prst="rect">
            <a:avLst/>
          </a:prstGeom>
        </p:spPr>
        <p:txBody>
          <a:bodyPr vert="horz" wrap="square" lIns="0" tIns="14604" rIns="0" bIns="0" rtlCol="0">
            <a:spAutoFit/>
          </a:bodyPr>
          <a:lstStyle/>
          <a:p>
            <a:pPr marL="12700">
              <a:lnSpc>
                <a:spcPct val="100000"/>
              </a:lnSpc>
              <a:spcBef>
                <a:spcPts val="114"/>
              </a:spcBef>
            </a:pPr>
            <a:r>
              <a:rPr lang="en-US" sz="2100" b="1" spc="25" dirty="0" smtClean="0">
                <a:solidFill>
                  <a:srgbClr val="FFB449"/>
                </a:solidFill>
                <a:latin typeface="Roboto"/>
                <a:cs typeface="Roboto"/>
              </a:rPr>
              <a:t>Dormitory</a:t>
            </a:r>
            <a:endParaRPr sz="2100" dirty="0">
              <a:latin typeface="Roboto"/>
              <a:cs typeface="Roboto"/>
            </a:endParaRPr>
          </a:p>
          <a:p>
            <a:pPr>
              <a:lnSpc>
                <a:spcPct val="100000"/>
              </a:lnSpc>
              <a:spcBef>
                <a:spcPts val="15"/>
              </a:spcBef>
            </a:pPr>
            <a:endParaRPr sz="2600" dirty="0">
              <a:latin typeface="Roboto"/>
              <a:cs typeface="Roboto"/>
            </a:endParaRPr>
          </a:p>
          <a:p>
            <a:pPr marL="12700" marR="647700">
              <a:lnSpc>
                <a:spcPct val="115999"/>
              </a:lnSpc>
              <a:spcBef>
                <a:spcPts val="5"/>
              </a:spcBef>
            </a:pPr>
            <a:r>
              <a:rPr lang="en-US" sz="2400" b="0" dirty="0" smtClean="0">
                <a:solidFill>
                  <a:schemeClr val="bg1"/>
                </a:solidFill>
                <a:latin typeface="Arial" pitchFamily="34" charset="0"/>
                <a:cs typeface="Arial" pitchFamily="34" charset="0"/>
              </a:rPr>
              <a:t>Website of the RGGU dormitory</a:t>
            </a:r>
            <a:r>
              <a:rPr sz="2100" spc="-15" dirty="0" smtClean="0">
                <a:solidFill>
                  <a:schemeClr val="bg1"/>
                </a:solidFill>
                <a:latin typeface="Arial" pitchFamily="34" charset="0"/>
                <a:cs typeface="Arial" pitchFamily="34" charset="0"/>
              </a:rPr>
              <a:t>: </a:t>
            </a:r>
            <a:r>
              <a:rPr sz="2100" spc="-10" dirty="0" smtClean="0">
                <a:solidFill>
                  <a:schemeClr val="bg1"/>
                </a:solidFill>
                <a:latin typeface="Arial" pitchFamily="34" charset="0"/>
                <a:cs typeface="Arial" pitchFamily="34" charset="0"/>
              </a:rPr>
              <a:t> </a:t>
            </a:r>
            <a:r>
              <a:rPr sz="2100" spc="5" dirty="0">
                <a:solidFill>
                  <a:srgbClr val="FFFFFF"/>
                </a:solidFill>
                <a:latin typeface="Microsoft Sans Serif"/>
                <a:cs typeface="Microsoft Sans Serif"/>
                <a:hlinkClick r:id="rId2"/>
              </a:rPr>
              <a:t>https://www.rsuh.ru/hostel</a:t>
            </a:r>
            <a:r>
              <a:rPr sz="2100" spc="5" dirty="0" smtClean="0">
                <a:solidFill>
                  <a:srgbClr val="FFFFFF"/>
                </a:solidFill>
                <a:latin typeface="Microsoft Sans Serif"/>
                <a:cs typeface="Microsoft Sans Serif"/>
                <a:hlinkClick r:id="rId2"/>
              </a:rPr>
              <a:t>/</a:t>
            </a:r>
            <a:endParaRPr lang="en-US" sz="2100" spc="5" dirty="0" smtClean="0">
              <a:solidFill>
                <a:srgbClr val="FFFFFF"/>
              </a:solidFill>
              <a:latin typeface="Microsoft Sans Serif"/>
              <a:cs typeface="Microsoft Sans Serif"/>
            </a:endParaRPr>
          </a:p>
          <a:p>
            <a:pPr marL="12700" marR="647700">
              <a:lnSpc>
                <a:spcPct val="115999"/>
              </a:lnSpc>
              <a:spcBef>
                <a:spcPts val="5"/>
              </a:spcBef>
            </a:pPr>
            <a:endParaRPr sz="2100" dirty="0">
              <a:latin typeface="Microsoft Sans Serif"/>
              <a:cs typeface="Microsoft Sans Serif"/>
            </a:endParaRPr>
          </a:p>
          <a:p>
            <a:pPr marL="12700">
              <a:lnSpc>
                <a:spcPct val="100000"/>
              </a:lnSpc>
              <a:spcBef>
                <a:spcPts val="2000"/>
              </a:spcBef>
            </a:pPr>
            <a:r>
              <a:rPr lang="en-US" sz="2100" b="1" spc="15" dirty="0" smtClean="0">
                <a:solidFill>
                  <a:srgbClr val="FFB449"/>
                </a:solidFill>
                <a:latin typeface="Roboto"/>
                <a:cs typeface="Roboto"/>
              </a:rPr>
              <a:t>Extracurricular activities</a:t>
            </a:r>
            <a:endParaRPr sz="2100" dirty="0">
              <a:latin typeface="Roboto"/>
              <a:cs typeface="Roboto"/>
            </a:endParaRPr>
          </a:p>
          <a:p>
            <a:pPr>
              <a:lnSpc>
                <a:spcPct val="100000"/>
              </a:lnSpc>
              <a:spcBef>
                <a:spcPts val="35"/>
              </a:spcBef>
            </a:pPr>
            <a:endParaRPr sz="2350" dirty="0">
              <a:latin typeface="Roboto"/>
              <a:cs typeface="Roboto"/>
            </a:endParaRPr>
          </a:p>
          <a:p>
            <a:pPr marL="12700" marR="5080">
              <a:lnSpc>
                <a:spcPct val="116100"/>
              </a:lnSpc>
              <a:spcBef>
                <a:spcPts val="65"/>
              </a:spcBef>
            </a:pPr>
            <a:r>
              <a:rPr lang="en-US" sz="2400" dirty="0" smtClean="0">
                <a:solidFill>
                  <a:schemeClr val="bg1"/>
                </a:solidFill>
                <a:latin typeface="Arial" pitchFamily="34" charset="0"/>
                <a:cs typeface="Arial" pitchFamily="34" charset="0"/>
              </a:rPr>
              <a:t>There is an active extracurricular activity at the RGGU</a:t>
            </a:r>
            <a:r>
              <a:rPr lang="en-US" sz="2400" spc="85" dirty="0" smtClean="0">
                <a:solidFill>
                  <a:schemeClr val="bg1"/>
                </a:solidFill>
                <a:latin typeface="Arial" pitchFamily="34" charset="0"/>
                <a:cs typeface="Arial" pitchFamily="34" charset="0"/>
              </a:rPr>
              <a:t>. </a:t>
            </a:r>
          </a:p>
          <a:p>
            <a:pPr marL="12700" marR="5080">
              <a:lnSpc>
                <a:spcPct val="116100"/>
              </a:lnSpc>
              <a:spcBef>
                <a:spcPts val="65"/>
              </a:spcBef>
            </a:pPr>
            <a:r>
              <a:rPr lang="en-US" sz="2400" dirty="0" smtClean="0">
                <a:solidFill>
                  <a:schemeClr val="bg1"/>
                </a:solidFill>
                <a:latin typeface="Arial" pitchFamily="34" charset="0"/>
                <a:cs typeface="Arial" pitchFamily="34" charset="0"/>
              </a:rPr>
              <a:t>More detailed</a:t>
            </a:r>
            <a:r>
              <a:rPr lang="ru-RU" sz="2400" dirty="0" smtClean="0">
                <a:solidFill>
                  <a:schemeClr val="bg1"/>
                </a:solidFill>
                <a:latin typeface="Arial" pitchFamily="34" charset="0"/>
                <a:cs typeface="Arial" pitchFamily="34" charset="0"/>
              </a:rPr>
              <a:t>: </a:t>
            </a:r>
            <a:r>
              <a:rPr sz="2100" spc="5" dirty="0" smtClean="0">
                <a:solidFill>
                  <a:srgbClr val="FFFFFF"/>
                </a:solidFill>
                <a:latin typeface="Microsoft Sans Serif"/>
                <a:cs typeface="Microsoft Sans Serif"/>
                <a:hlinkClick r:id="rId3"/>
              </a:rPr>
              <a:t>https</a:t>
            </a:r>
            <a:r>
              <a:rPr sz="2100" spc="5" dirty="0">
                <a:solidFill>
                  <a:srgbClr val="FFFFFF"/>
                </a:solidFill>
                <a:latin typeface="Microsoft Sans Serif"/>
                <a:cs typeface="Microsoft Sans Serif"/>
                <a:hlinkClick r:id="rId3"/>
              </a:rPr>
              <a:t>://www.rsuh.ru/student/our- </a:t>
            </a:r>
            <a:r>
              <a:rPr sz="2100" dirty="0">
                <a:solidFill>
                  <a:srgbClr val="FFFFFF"/>
                </a:solidFill>
                <a:latin typeface="Microsoft Sans Serif"/>
                <a:cs typeface="Microsoft Sans Serif"/>
              </a:rPr>
              <a:t> activities/</a:t>
            </a:r>
            <a:endParaRPr sz="2100" dirty="0">
              <a:latin typeface="Microsoft Sans Serif"/>
              <a:cs typeface="Microsoft Sans Serif"/>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 y="3786988"/>
            <a:ext cx="3277870" cy="3507740"/>
          </a:xfrm>
          <a:custGeom>
            <a:avLst/>
            <a:gdLst/>
            <a:ahLst/>
            <a:cxnLst/>
            <a:rect l="l" t="t" r="r" b="b"/>
            <a:pathLst>
              <a:path w="3277870" h="3507740">
                <a:moveTo>
                  <a:pt x="1955563" y="3507250"/>
                </a:moveTo>
                <a:lnTo>
                  <a:pt x="1906362" y="3506944"/>
                </a:lnTo>
                <a:lnTo>
                  <a:pt x="1857128" y="3506061"/>
                </a:lnTo>
                <a:lnTo>
                  <a:pt x="1807872" y="3504653"/>
                </a:lnTo>
                <a:lnTo>
                  <a:pt x="1758604" y="3502772"/>
                </a:lnTo>
                <a:lnTo>
                  <a:pt x="1709336" y="3500470"/>
                </a:lnTo>
                <a:lnTo>
                  <a:pt x="1660078" y="3497799"/>
                </a:lnTo>
                <a:lnTo>
                  <a:pt x="1610841" y="3494812"/>
                </a:lnTo>
                <a:lnTo>
                  <a:pt x="1561636" y="3491559"/>
                </a:lnTo>
                <a:lnTo>
                  <a:pt x="1512474" y="3488094"/>
                </a:lnTo>
                <a:lnTo>
                  <a:pt x="1463366" y="3484468"/>
                </a:lnTo>
                <a:lnTo>
                  <a:pt x="1396519" y="3479293"/>
                </a:lnTo>
                <a:lnTo>
                  <a:pt x="1343168" y="3474708"/>
                </a:lnTo>
                <a:lnTo>
                  <a:pt x="0" y="2530099"/>
                </a:lnTo>
                <a:lnTo>
                  <a:pt x="0" y="982479"/>
                </a:lnTo>
                <a:lnTo>
                  <a:pt x="34894" y="958738"/>
                </a:lnTo>
                <a:lnTo>
                  <a:pt x="70075" y="935664"/>
                </a:lnTo>
                <a:lnTo>
                  <a:pt x="112638" y="908703"/>
                </a:lnTo>
                <a:lnTo>
                  <a:pt x="155556" y="882414"/>
                </a:lnTo>
                <a:lnTo>
                  <a:pt x="198797" y="856742"/>
                </a:lnTo>
                <a:lnTo>
                  <a:pt x="242332" y="831628"/>
                </a:lnTo>
                <a:lnTo>
                  <a:pt x="286130" y="807017"/>
                </a:lnTo>
                <a:lnTo>
                  <a:pt x="330160" y="782851"/>
                </a:lnTo>
                <a:lnTo>
                  <a:pt x="374393" y="759074"/>
                </a:lnTo>
                <a:lnTo>
                  <a:pt x="418797" y="735630"/>
                </a:lnTo>
                <a:lnTo>
                  <a:pt x="463341" y="712461"/>
                </a:lnTo>
                <a:lnTo>
                  <a:pt x="507997" y="689511"/>
                </a:lnTo>
                <a:lnTo>
                  <a:pt x="552733" y="666723"/>
                </a:lnTo>
                <a:lnTo>
                  <a:pt x="731867" y="576060"/>
                </a:lnTo>
                <a:lnTo>
                  <a:pt x="776546" y="553233"/>
                </a:lnTo>
                <a:lnTo>
                  <a:pt x="821123" y="530228"/>
                </a:lnTo>
                <a:lnTo>
                  <a:pt x="865567" y="506988"/>
                </a:lnTo>
                <a:lnTo>
                  <a:pt x="909847" y="483457"/>
                </a:lnTo>
                <a:lnTo>
                  <a:pt x="953932" y="459578"/>
                </a:lnTo>
                <a:lnTo>
                  <a:pt x="997794" y="435294"/>
                </a:lnTo>
                <a:lnTo>
                  <a:pt x="1041400" y="410548"/>
                </a:lnTo>
                <a:lnTo>
                  <a:pt x="1084721" y="385285"/>
                </a:lnTo>
                <a:lnTo>
                  <a:pt x="1127726" y="359447"/>
                </a:lnTo>
                <a:lnTo>
                  <a:pt x="1170385" y="332977"/>
                </a:lnTo>
                <a:lnTo>
                  <a:pt x="1212666" y="305819"/>
                </a:lnTo>
                <a:lnTo>
                  <a:pt x="1300405" y="248617"/>
                </a:lnTo>
                <a:lnTo>
                  <a:pt x="1344493" y="220414"/>
                </a:lnTo>
                <a:lnTo>
                  <a:pt x="1388895" y="192833"/>
                </a:lnTo>
                <a:lnTo>
                  <a:pt x="1433734" y="166145"/>
                </a:lnTo>
                <a:lnTo>
                  <a:pt x="1479138" y="140616"/>
                </a:lnTo>
                <a:lnTo>
                  <a:pt x="1525230" y="116516"/>
                </a:lnTo>
                <a:lnTo>
                  <a:pt x="1572137" y="94113"/>
                </a:lnTo>
                <a:lnTo>
                  <a:pt x="1619983" y="73676"/>
                </a:lnTo>
                <a:lnTo>
                  <a:pt x="1668895" y="55473"/>
                </a:lnTo>
                <a:lnTo>
                  <a:pt x="1718997" y="39773"/>
                </a:lnTo>
                <a:lnTo>
                  <a:pt x="1765846" y="27554"/>
                </a:lnTo>
                <a:lnTo>
                  <a:pt x="1813323" y="17592"/>
                </a:lnTo>
                <a:lnTo>
                  <a:pt x="1861305" y="9872"/>
                </a:lnTo>
                <a:lnTo>
                  <a:pt x="1909667" y="4377"/>
                </a:lnTo>
                <a:lnTo>
                  <a:pt x="1958287" y="1091"/>
                </a:lnTo>
                <a:lnTo>
                  <a:pt x="2007041" y="0"/>
                </a:lnTo>
                <a:lnTo>
                  <a:pt x="2062863" y="1423"/>
                </a:lnTo>
                <a:lnTo>
                  <a:pt x="2118524" y="5677"/>
                </a:lnTo>
                <a:lnTo>
                  <a:pt x="2173841" y="12738"/>
                </a:lnTo>
                <a:lnTo>
                  <a:pt x="2228628" y="22582"/>
                </a:lnTo>
                <a:lnTo>
                  <a:pt x="2278080" y="33685"/>
                </a:lnTo>
                <a:lnTo>
                  <a:pt x="2326999" y="47001"/>
                </a:lnTo>
                <a:lnTo>
                  <a:pt x="2375269" y="62511"/>
                </a:lnTo>
                <a:lnTo>
                  <a:pt x="2422777" y="80198"/>
                </a:lnTo>
                <a:lnTo>
                  <a:pt x="2469407" y="100044"/>
                </a:lnTo>
                <a:lnTo>
                  <a:pt x="2515046" y="122031"/>
                </a:lnTo>
                <a:lnTo>
                  <a:pt x="2559577" y="146141"/>
                </a:lnTo>
                <a:lnTo>
                  <a:pt x="2602887" y="172355"/>
                </a:lnTo>
                <a:lnTo>
                  <a:pt x="2644861" y="200658"/>
                </a:lnTo>
                <a:lnTo>
                  <a:pt x="2685385" y="231029"/>
                </a:lnTo>
                <a:lnTo>
                  <a:pt x="2724375" y="263990"/>
                </a:lnTo>
                <a:lnTo>
                  <a:pt x="2761496" y="299549"/>
                </a:lnTo>
                <a:lnTo>
                  <a:pt x="2796826" y="337376"/>
                </a:lnTo>
                <a:lnTo>
                  <a:pt x="2830442" y="377142"/>
                </a:lnTo>
                <a:lnTo>
                  <a:pt x="2862421" y="418519"/>
                </a:lnTo>
                <a:lnTo>
                  <a:pt x="2892840" y="461176"/>
                </a:lnTo>
                <a:lnTo>
                  <a:pt x="2921778" y="504785"/>
                </a:lnTo>
                <a:lnTo>
                  <a:pt x="2949310" y="549015"/>
                </a:lnTo>
                <a:lnTo>
                  <a:pt x="2975514" y="593539"/>
                </a:lnTo>
                <a:lnTo>
                  <a:pt x="3000469" y="638027"/>
                </a:lnTo>
                <a:lnTo>
                  <a:pt x="3023887" y="681833"/>
                </a:lnTo>
                <a:lnTo>
                  <a:pt x="3046049" y="726165"/>
                </a:lnTo>
                <a:lnTo>
                  <a:pt x="3066983" y="770997"/>
                </a:lnTo>
                <a:lnTo>
                  <a:pt x="3086720" y="816301"/>
                </a:lnTo>
                <a:lnTo>
                  <a:pt x="3105287" y="862052"/>
                </a:lnTo>
                <a:lnTo>
                  <a:pt x="3122715" y="908222"/>
                </a:lnTo>
                <a:lnTo>
                  <a:pt x="3139032" y="954786"/>
                </a:lnTo>
                <a:lnTo>
                  <a:pt x="3154268" y="1001716"/>
                </a:lnTo>
                <a:lnTo>
                  <a:pt x="3168452" y="1048987"/>
                </a:lnTo>
                <a:lnTo>
                  <a:pt x="3181613" y="1096572"/>
                </a:lnTo>
                <a:lnTo>
                  <a:pt x="3193781" y="1144443"/>
                </a:lnTo>
                <a:lnTo>
                  <a:pt x="3204984" y="1192576"/>
                </a:lnTo>
                <a:lnTo>
                  <a:pt x="3215253" y="1240943"/>
                </a:lnTo>
                <a:lnTo>
                  <a:pt x="3224616" y="1289517"/>
                </a:lnTo>
                <a:lnTo>
                  <a:pt x="3233102" y="1338273"/>
                </a:lnTo>
                <a:lnTo>
                  <a:pt x="3240741" y="1387184"/>
                </a:lnTo>
                <a:lnTo>
                  <a:pt x="3247562" y="1436223"/>
                </a:lnTo>
                <a:lnTo>
                  <a:pt x="3253594" y="1485363"/>
                </a:lnTo>
                <a:lnTo>
                  <a:pt x="3258866" y="1534579"/>
                </a:lnTo>
                <a:lnTo>
                  <a:pt x="3263408" y="1583843"/>
                </a:lnTo>
                <a:lnTo>
                  <a:pt x="3267249" y="1633130"/>
                </a:lnTo>
                <a:lnTo>
                  <a:pt x="3270422" y="1682072"/>
                </a:lnTo>
                <a:lnTo>
                  <a:pt x="3273057" y="1731129"/>
                </a:lnTo>
                <a:lnTo>
                  <a:pt x="3275112" y="1780277"/>
                </a:lnTo>
                <a:lnTo>
                  <a:pt x="3276547" y="1829491"/>
                </a:lnTo>
                <a:lnTo>
                  <a:pt x="3277319" y="1878747"/>
                </a:lnTo>
                <a:lnTo>
                  <a:pt x="3277387" y="1928021"/>
                </a:lnTo>
                <a:lnTo>
                  <a:pt x="3276708" y="1977287"/>
                </a:lnTo>
                <a:lnTo>
                  <a:pt x="3275242" y="2026523"/>
                </a:lnTo>
                <a:lnTo>
                  <a:pt x="3272946" y="2075702"/>
                </a:lnTo>
                <a:lnTo>
                  <a:pt x="3269779" y="2124801"/>
                </a:lnTo>
                <a:lnTo>
                  <a:pt x="3265698" y="2173796"/>
                </a:lnTo>
                <a:lnTo>
                  <a:pt x="3260664" y="2222662"/>
                </a:lnTo>
                <a:lnTo>
                  <a:pt x="3254632" y="2271375"/>
                </a:lnTo>
                <a:lnTo>
                  <a:pt x="3247563" y="2319909"/>
                </a:lnTo>
                <a:lnTo>
                  <a:pt x="3239413" y="2368242"/>
                </a:lnTo>
                <a:lnTo>
                  <a:pt x="3230143" y="2416349"/>
                </a:lnTo>
                <a:lnTo>
                  <a:pt x="3219709" y="2464204"/>
                </a:lnTo>
                <a:lnTo>
                  <a:pt x="3208070" y="2511784"/>
                </a:lnTo>
                <a:lnTo>
                  <a:pt x="3195184" y="2559065"/>
                </a:lnTo>
                <a:lnTo>
                  <a:pt x="3181010" y="2606021"/>
                </a:lnTo>
                <a:lnTo>
                  <a:pt x="3165506" y="2652629"/>
                </a:lnTo>
                <a:lnTo>
                  <a:pt x="3148630" y="2698864"/>
                </a:lnTo>
                <a:lnTo>
                  <a:pt x="3130340" y="2744702"/>
                </a:lnTo>
                <a:lnTo>
                  <a:pt x="3110596" y="2790119"/>
                </a:lnTo>
                <a:lnTo>
                  <a:pt x="3087468" y="2837250"/>
                </a:lnTo>
                <a:lnTo>
                  <a:pt x="3062768" y="2883922"/>
                </a:lnTo>
                <a:lnTo>
                  <a:pt x="3036340" y="2929979"/>
                </a:lnTo>
                <a:lnTo>
                  <a:pt x="3008030" y="2975265"/>
                </a:lnTo>
                <a:lnTo>
                  <a:pt x="2977682" y="3019626"/>
                </a:lnTo>
                <a:lnTo>
                  <a:pt x="2948230" y="3059121"/>
                </a:lnTo>
                <a:lnTo>
                  <a:pt x="2917304" y="3097515"/>
                </a:lnTo>
                <a:lnTo>
                  <a:pt x="2884938" y="3134722"/>
                </a:lnTo>
                <a:lnTo>
                  <a:pt x="2851167" y="3170653"/>
                </a:lnTo>
                <a:lnTo>
                  <a:pt x="2816028" y="3205221"/>
                </a:lnTo>
                <a:lnTo>
                  <a:pt x="2779555" y="3238339"/>
                </a:lnTo>
                <a:lnTo>
                  <a:pt x="2741784" y="3269919"/>
                </a:lnTo>
                <a:lnTo>
                  <a:pt x="2702751" y="3299874"/>
                </a:lnTo>
                <a:lnTo>
                  <a:pt x="2662491" y="3328116"/>
                </a:lnTo>
                <a:lnTo>
                  <a:pt x="2621039" y="3354558"/>
                </a:lnTo>
                <a:lnTo>
                  <a:pt x="2578431" y="3379111"/>
                </a:lnTo>
                <a:lnTo>
                  <a:pt x="2532601" y="3402552"/>
                </a:lnTo>
                <a:lnTo>
                  <a:pt x="2485934" y="3423182"/>
                </a:lnTo>
                <a:lnTo>
                  <a:pt x="2438494" y="3441145"/>
                </a:lnTo>
                <a:lnTo>
                  <a:pt x="2390349" y="3456588"/>
                </a:lnTo>
                <a:lnTo>
                  <a:pt x="2341563" y="3469654"/>
                </a:lnTo>
                <a:lnTo>
                  <a:pt x="2292204" y="3480490"/>
                </a:lnTo>
                <a:lnTo>
                  <a:pt x="2242336" y="3489241"/>
                </a:lnTo>
                <a:lnTo>
                  <a:pt x="2192025" y="3496052"/>
                </a:lnTo>
                <a:lnTo>
                  <a:pt x="2141337" y="3501068"/>
                </a:lnTo>
                <a:lnTo>
                  <a:pt x="2090339" y="3504435"/>
                </a:lnTo>
                <a:lnTo>
                  <a:pt x="2039095" y="3506298"/>
                </a:lnTo>
                <a:lnTo>
                  <a:pt x="1997353" y="3507012"/>
                </a:lnTo>
                <a:lnTo>
                  <a:pt x="1955563" y="3507250"/>
                </a:lnTo>
                <a:close/>
              </a:path>
            </a:pathLst>
          </a:custGeom>
          <a:solidFill>
            <a:srgbClr val="FFFFFF">
              <a:alpha val="9408"/>
            </a:srgbClr>
          </a:solidFill>
        </p:spPr>
        <p:txBody>
          <a:bodyPr wrap="square" lIns="0" tIns="0" rIns="0" bIns="0" rtlCol="0"/>
          <a:lstStyle/>
          <a:p>
            <a:endParaRPr/>
          </a:p>
        </p:txBody>
      </p:sp>
      <p:pic>
        <p:nvPicPr>
          <p:cNvPr id="3" name="object 3"/>
          <p:cNvPicPr/>
          <p:nvPr/>
        </p:nvPicPr>
        <p:blipFill>
          <a:blip r:embed="rId2" cstate="print"/>
          <a:stretch>
            <a:fillRect/>
          </a:stretch>
        </p:blipFill>
        <p:spPr>
          <a:xfrm>
            <a:off x="156480" y="1008114"/>
            <a:ext cx="1227979" cy="1180368"/>
          </a:xfrm>
          <a:prstGeom prst="rect">
            <a:avLst/>
          </a:prstGeom>
        </p:spPr>
      </p:pic>
      <p:grpSp>
        <p:nvGrpSpPr>
          <p:cNvPr id="4" name="object 4"/>
          <p:cNvGrpSpPr/>
          <p:nvPr/>
        </p:nvGrpSpPr>
        <p:grpSpPr>
          <a:xfrm>
            <a:off x="4861323" y="923877"/>
            <a:ext cx="5748020" cy="5911850"/>
            <a:chOff x="4861323" y="923877"/>
            <a:chExt cx="5748020" cy="5911850"/>
          </a:xfrm>
        </p:grpSpPr>
        <p:sp>
          <p:nvSpPr>
            <p:cNvPr id="5" name="object 5"/>
            <p:cNvSpPr/>
            <p:nvPr/>
          </p:nvSpPr>
          <p:spPr>
            <a:xfrm>
              <a:off x="4861323" y="1115448"/>
              <a:ext cx="1248410" cy="1249045"/>
            </a:xfrm>
            <a:custGeom>
              <a:avLst/>
              <a:gdLst/>
              <a:ahLst/>
              <a:cxnLst/>
              <a:rect l="l" t="t" r="r" b="b"/>
              <a:pathLst>
                <a:path w="1248410" h="1249045">
                  <a:moveTo>
                    <a:pt x="517342" y="1248926"/>
                  </a:moveTo>
                  <a:lnTo>
                    <a:pt x="470559" y="1247438"/>
                  </a:lnTo>
                  <a:lnTo>
                    <a:pt x="423931" y="1242971"/>
                  </a:lnTo>
                  <a:lnTo>
                    <a:pt x="377611" y="1235527"/>
                  </a:lnTo>
                  <a:lnTo>
                    <a:pt x="331753" y="1225105"/>
                  </a:lnTo>
                  <a:lnTo>
                    <a:pt x="286510" y="1211705"/>
                  </a:lnTo>
                  <a:lnTo>
                    <a:pt x="242038" y="1195326"/>
                  </a:lnTo>
                  <a:lnTo>
                    <a:pt x="198490" y="1175969"/>
                  </a:lnTo>
                  <a:lnTo>
                    <a:pt x="156020" y="1153633"/>
                  </a:lnTo>
                  <a:lnTo>
                    <a:pt x="114782" y="1128318"/>
                  </a:lnTo>
                  <a:lnTo>
                    <a:pt x="74930" y="1100023"/>
                  </a:lnTo>
                  <a:lnTo>
                    <a:pt x="36618" y="1068749"/>
                  </a:lnTo>
                  <a:lnTo>
                    <a:pt x="0" y="1034495"/>
                  </a:lnTo>
                  <a:lnTo>
                    <a:pt x="154600" y="879663"/>
                  </a:lnTo>
                  <a:lnTo>
                    <a:pt x="193539" y="914861"/>
                  </a:lnTo>
                  <a:lnTo>
                    <a:pt x="235032" y="945368"/>
                  </a:lnTo>
                  <a:lnTo>
                    <a:pt x="278715" y="971184"/>
                  </a:lnTo>
                  <a:lnTo>
                    <a:pt x="324225" y="992308"/>
                  </a:lnTo>
                  <a:lnTo>
                    <a:pt x="371200" y="1008739"/>
                  </a:lnTo>
                  <a:lnTo>
                    <a:pt x="419276" y="1020476"/>
                  </a:lnTo>
                  <a:lnTo>
                    <a:pt x="468089" y="1027519"/>
                  </a:lnTo>
                  <a:lnTo>
                    <a:pt x="517278" y="1029866"/>
                  </a:lnTo>
                  <a:lnTo>
                    <a:pt x="566470" y="1027519"/>
                  </a:lnTo>
                  <a:lnTo>
                    <a:pt x="615290" y="1020476"/>
                  </a:lnTo>
                  <a:lnTo>
                    <a:pt x="663373" y="1008739"/>
                  </a:lnTo>
                  <a:lnTo>
                    <a:pt x="710355" y="992308"/>
                  </a:lnTo>
                  <a:lnTo>
                    <a:pt x="755869" y="971184"/>
                  </a:lnTo>
                  <a:lnTo>
                    <a:pt x="799551" y="945368"/>
                  </a:lnTo>
                  <a:lnTo>
                    <a:pt x="841035" y="914861"/>
                  </a:lnTo>
                  <a:lnTo>
                    <a:pt x="879956" y="879663"/>
                  </a:lnTo>
                  <a:lnTo>
                    <a:pt x="911453" y="845176"/>
                  </a:lnTo>
                  <a:lnTo>
                    <a:pt x="939243" y="808630"/>
                  </a:lnTo>
                  <a:lnTo>
                    <a:pt x="963329" y="770282"/>
                  </a:lnTo>
                  <a:lnTo>
                    <a:pt x="983709" y="730390"/>
                  </a:lnTo>
                  <a:lnTo>
                    <a:pt x="1000383" y="689211"/>
                  </a:lnTo>
                  <a:lnTo>
                    <a:pt x="1013352" y="647002"/>
                  </a:lnTo>
                  <a:lnTo>
                    <a:pt x="1022616" y="604021"/>
                  </a:lnTo>
                  <a:lnTo>
                    <a:pt x="1028174" y="560525"/>
                  </a:lnTo>
                  <a:lnTo>
                    <a:pt x="1030027" y="516772"/>
                  </a:lnTo>
                  <a:lnTo>
                    <a:pt x="1028174" y="473018"/>
                  </a:lnTo>
                  <a:lnTo>
                    <a:pt x="1022616" y="429523"/>
                  </a:lnTo>
                  <a:lnTo>
                    <a:pt x="1013352" y="386542"/>
                  </a:lnTo>
                  <a:lnTo>
                    <a:pt x="1000383" y="344333"/>
                  </a:lnTo>
                  <a:lnTo>
                    <a:pt x="983709" y="303153"/>
                  </a:lnTo>
                  <a:lnTo>
                    <a:pt x="963329" y="263261"/>
                  </a:lnTo>
                  <a:lnTo>
                    <a:pt x="939243" y="224913"/>
                  </a:lnTo>
                  <a:lnTo>
                    <a:pt x="911453" y="188367"/>
                  </a:lnTo>
                  <a:lnTo>
                    <a:pt x="879956" y="153880"/>
                  </a:lnTo>
                  <a:lnTo>
                    <a:pt x="1033797" y="0"/>
                  </a:lnTo>
                  <a:lnTo>
                    <a:pt x="1066720" y="35139"/>
                  </a:lnTo>
                  <a:lnTo>
                    <a:pt x="1096908" y="71838"/>
                  </a:lnTo>
                  <a:lnTo>
                    <a:pt x="1124360" y="109962"/>
                  </a:lnTo>
                  <a:lnTo>
                    <a:pt x="1149075" y="149375"/>
                  </a:lnTo>
                  <a:lnTo>
                    <a:pt x="1171053" y="189941"/>
                  </a:lnTo>
                  <a:lnTo>
                    <a:pt x="1190292" y="231524"/>
                  </a:lnTo>
                  <a:lnTo>
                    <a:pt x="1206793" y="273989"/>
                  </a:lnTo>
                  <a:lnTo>
                    <a:pt x="1220554" y="317201"/>
                  </a:lnTo>
                  <a:lnTo>
                    <a:pt x="1231575" y="361022"/>
                  </a:lnTo>
                  <a:lnTo>
                    <a:pt x="1239854" y="405319"/>
                  </a:lnTo>
                  <a:lnTo>
                    <a:pt x="1245393" y="449955"/>
                  </a:lnTo>
                  <a:lnTo>
                    <a:pt x="1248189" y="494794"/>
                  </a:lnTo>
                  <a:lnTo>
                    <a:pt x="1248242" y="539701"/>
                  </a:lnTo>
                  <a:lnTo>
                    <a:pt x="1245552" y="584540"/>
                  </a:lnTo>
                  <a:lnTo>
                    <a:pt x="1240117" y="629176"/>
                  </a:lnTo>
                  <a:lnTo>
                    <a:pt x="1231937" y="673472"/>
                  </a:lnTo>
                  <a:lnTo>
                    <a:pt x="1221012" y="717294"/>
                  </a:lnTo>
                  <a:lnTo>
                    <a:pt x="1207340" y="760505"/>
                  </a:lnTo>
                  <a:lnTo>
                    <a:pt x="1190922" y="802970"/>
                  </a:lnTo>
                  <a:lnTo>
                    <a:pt x="1171755" y="844554"/>
                  </a:lnTo>
                  <a:lnTo>
                    <a:pt x="1149840" y="885119"/>
                  </a:lnTo>
                  <a:lnTo>
                    <a:pt x="1125176" y="924532"/>
                  </a:lnTo>
                  <a:lnTo>
                    <a:pt x="1097763" y="962656"/>
                  </a:lnTo>
                  <a:lnTo>
                    <a:pt x="1067599" y="999356"/>
                  </a:lnTo>
                  <a:lnTo>
                    <a:pt x="1034684" y="1034495"/>
                  </a:lnTo>
                  <a:lnTo>
                    <a:pt x="998066" y="1068749"/>
                  </a:lnTo>
                  <a:lnTo>
                    <a:pt x="959753" y="1100023"/>
                  </a:lnTo>
                  <a:lnTo>
                    <a:pt x="919901" y="1128318"/>
                  </a:lnTo>
                  <a:lnTo>
                    <a:pt x="878663" y="1153633"/>
                  </a:lnTo>
                  <a:lnTo>
                    <a:pt x="836193" y="1175969"/>
                  </a:lnTo>
                  <a:lnTo>
                    <a:pt x="792645" y="1195326"/>
                  </a:lnTo>
                  <a:lnTo>
                    <a:pt x="748173" y="1211705"/>
                  </a:lnTo>
                  <a:lnTo>
                    <a:pt x="702930" y="1225105"/>
                  </a:lnTo>
                  <a:lnTo>
                    <a:pt x="657072" y="1235527"/>
                  </a:lnTo>
                  <a:lnTo>
                    <a:pt x="610752" y="1242971"/>
                  </a:lnTo>
                  <a:lnTo>
                    <a:pt x="564124" y="1247438"/>
                  </a:lnTo>
                  <a:lnTo>
                    <a:pt x="517342" y="1248926"/>
                  </a:lnTo>
                  <a:close/>
                </a:path>
              </a:pathLst>
            </a:custGeom>
            <a:solidFill>
              <a:srgbClr val="005CA2"/>
            </a:solidFill>
          </p:spPr>
          <p:txBody>
            <a:bodyPr wrap="square" lIns="0" tIns="0" rIns="0" bIns="0" rtlCol="0"/>
            <a:lstStyle/>
            <a:p>
              <a:endParaRPr/>
            </a:p>
          </p:txBody>
        </p:sp>
        <p:pic>
          <p:nvPicPr>
            <p:cNvPr id="6" name="object 6"/>
            <p:cNvPicPr/>
            <p:nvPr/>
          </p:nvPicPr>
          <p:blipFill>
            <a:blip r:embed="rId3" cstate="print"/>
            <a:stretch>
              <a:fillRect/>
            </a:stretch>
          </p:blipFill>
          <p:spPr>
            <a:xfrm>
              <a:off x="5640106" y="923877"/>
              <a:ext cx="4969145" cy="5911555"/>
            </a:xfrm>
            <a:prstGeom prst="rect">
              <a:avLst/>
            </a:prstGeom>
          </p:spPr>
        </p:pic>
      </p:grpSp>
      <p:sp>
        <p:nvSpPr>
          <p:cNvPr id="7" name="object 7"/>
          <p:cNvSpPr txBox="1"/>
          <p:nvPr/>
        </p:nvSpPr>
        <p:spPr>
          <a:xfrm>
            <a:off x="459614" y="2329413"/>
            <a:ext cx="4824095" cy="3898631"/>
          </a:xfrm>
          <a:prstGeom prst="rect">
            <a:avLst/>
          </a:prstGeom>
        </p:spPr>
        <p:txBody>
          <a:bodyPr vert="horz" wrap="square" lIns="0" tIns="37465" rIns="0" bIns="0" rtlCol="0">
            <a:spAutoFit/>
          </a:bodyPr>
          <a:lstStyle/>
          <a:p>
            <a:pPr marL="12700">
              <a:lnSpc>
                <a:spcPct val="100000"/>
              </a:lnSpc>
              <a:spcBef>
                <a:spcPts val="295"/>
              </a:spcBef>
            </a:pPr>
            <a:r>
              <a:rPr lang="en-US" sz="1400" b="1" spc="55" dirty="0" smtClean="0">
                <a:solidFill>
                  <a:schemeClr val="bg1"/>
                </a:solidFill>
                <a:latin typeface="Arial" pitchFamily="34" charset="0"/>
                <a:cs typeface="Arial" pitchFamily="34" charset="0"/>
              </a:rPr>
              <a:t>Admissions Committee for foreigners </a:t>
            </a:r>
            <a:r>
              <a:rPr sz="1400" b="1" spc="-10" dirty="0" smtClean="0">
                <a:solidFill>
                  <a:srgbClr val="FFFFFF"/>
                </a:solidFill>
                <a:latin typeface="Arial"/>
                <a:cs typeface="Arial"/>
              </a:rPr>
              <a:t>:</a:t>
            </a:r>
            <a:endParaRPr sz="1400" dirty="0">
              <a:latin typeface="Arial"/>
              <a:cs typeface="Arial"/>
            </a:endParaRPr>
          </a:p>
          <a:p>
            <a:pPr marL="12700">
              <a:lnSpc>
                <a:spcPct val="100000"/>
              </a:lnSpc>
              <a:spcBef>
                <a:spcPts val="195"/>
              </a:spcBef>
            </a:pPr>
            <a:r>
              <a:rPr sz="1400" spc="-10" dirty="0">
                <a:solidFill>
                  <a:srgbClr val="FFFFFF"/>
                </a:solidFill>
                <a:latin typeface="Microsoft Sans Serif"/>
                <a:cs typeface="Microsoft Sans Serif"/>
              </a:rPr>
              <a:t>+7</a:t>
            </a:r>
            <a:r>
              <a:rPr sz="1400" dirty="0">
                <a:solidFill>
                  <a:srgbClr val="FFFFFF"/>
                </a:solidFill>
                <a:latin typeface="Microsoft Sans Serif"/>
                <a:cs typeface="Microsoft Sans Serif"/>
              </a:rPr>
              <a:t> </a:t>
            </a:r>
            <a:r>
              <a:rPr sz="1400" spc="-10" dirty="0">
                <a:solidFill>
                  <a:srgbClr val="FFFFFF"/>
                </a:solidFill>
                <a:latin typeface="Microsoft Sans Serif"/>
                <a:cs typeface="Microsoft Sans Serif"/>
              </a:rPr>
              <a:t>(495)</a:t>
            </a:r>
            <a:r>
              <a:rPr sz="1400" spc="5" dirty="0">
                <a:solidFill>
                  <a:srgbClr val="FFFFFF"/>
                </a:solidFill>
                <a:latin typeface="Microsoft Sans Serif"/>
                <a:cs typeface="Microsoft Sans Serif"/>
              </a:rPr>
              <a:t> </a:t>
            </a:r>
            <a:r>
              <a:rPr sz="1400" spc="-10" dirty="0">
                <a:solidFill>
                  <a:srgbClr val="FFFFFF"/>
                </a:solidFill>
                <a:latin typeface="Microsoft Sans Serif"/>
                <a:cs typeface="Microsoft Sans Serif"/>
              </a:rPr>
              <a:t>250-65-14,</a:t>
            </a:r>
            <a:r>
              <a:rPr sz="1400" dirty="0">
                <a:solidFill>
                  <a:srgbClr val="FFFFFF"/>
                </a:solidFill>
                <a:latin typeface="Microsoft Sans Serif"/>
                <a:cs typeface="Microsoft Sans Serif"/>
              </a:rPr>
              <a:t> </a:t>
            </a:r>
            <a:r>
              <a:rPr sz="1400" spc="-10" dirty="0">
                <a:solidFill>
                  <a:srgbClr val="FFFFFF"/>
                </a:solidFill>
                <a:latin typeface="Microsoft Sans Serif"/>
                <a:cs typeface="Microsoft Sans Serif"/>
              </a:rPr>
              <a:t>250-61-80</a:t>
            </a:r>
            <a:endParaRPr sz="1400" dirty="0">
              <a:latin typeface="Microsoft Sans Serif"/>
              <a:cs typeface="Microsoft Sans Serif"/>
            </a:endParaRPr>
          </a:p>
          <a:p>
            <a:pPr marL="12700">
              <a:lnSpc>
                <a:spcPct val="100000"/>
              </a:lnSpc>
              <a:spcBef>
                <a:spcPts val="195"/>
              </a:spcBef>
            </a:pPr>
            <a:r>
              <a:rPr sz="1400" spc="-10" dirty="0">
                <a:solidFill>
                  <a:srgbClr val="FFFFFF"/>
                </a:solidFill>
                <a:latin typeface="Microsoft Sans Serif"/>
                <a:cs typeface="Microsoft Sans Serif"/>
                <a:hlinkClick r:id="rId4"/>
              </a:rPr>
              <a:t>inter@rggu.ru</a:t>
            </a:r>
            <a:endParaRPr sz="1400" dirty="0">
              <a:latin typeface="Microsoft Sans Serif"/>
              <a:cs typeface="Microsoft Sans Serif"/>
            </a:endParaRPr>
          </a:p>
          <a:p>
            <a:pPr marL="12700">
              <a:lnSpc>
                <a:spcPct val="100000"/>
              </a:lnSpc>
              <a:spcBef>
                <a:spcPts val="110"/>
              </a:spcBef>
            </a:pPr>
            <a:r>
              <a:rPr sz="1400" spc="-25" dirty="0">
                <a:solidFill>
                  <a:srgbClr val="FFFFFF"/>
                </a:solidFill>
                <a:latin typeface="Roboto"/>
                <a:cs typeface="Roboto"/>
              </a:rPr>
              <a:t>https://</a:t>
            </a:r>
            <a:r>
              <a:rPr sz="1400" spc="-25" dirty="0">
                <a:solidFill>
                  <a:srgbClr val="FFFFFF"/>
                </a:solidFill>
                <a:latin typeface="Roboto"/>
                <a:cs typeface="Roboto"/>
                <a:hlinkClick r:id="rId5"/>
              </a:rPr>
              <a:t>www.rsuh.ru/applicant/admissions-2021/</a:t>
            </a:r>
            <a:endParaRPr sz="1400" dirty="0">
              <a:latin typeface="Roboto"/>
              <a:cs typeface="Roboto"/>
            </a:endParaRPr>
          </a:p>
          <a:p>
            <a:pPr marL="12700">
              <a:lnSpc>
                <a:spcPct val="100000"/>
              </a:lnSpc>
              <a:spcBef>
                <a:spcPts val="1160"/>
              </a:spcBef>
            </a:pPr>
            <a:r>
              <a:rPr lang="en-US" sz="1400" b="1" spc="60" dirty="0" smtClean="0">
                <a:solidFill>
                  <a:schemeClr val="bg1"/>
                </a:solidFill>
                <a:latin typeface="Arial" pitchFamily="34" charset="0"/>
                <a:cs typeface="Arial" pitchFamily="34" charset="0"/>
              </a:rPr>
              <a:t>International Department</a:t>
            </a:r>
            <a:r>
              <a:rPr sz="1400" b="1" spc="-10" dirty="0" smtClean="0">
                <a:solidFill>
                  <a:schemeClr val="bg1"/>
                </a:solidFill>
                <a:latin typeface="Arial" pitchFamily="34" charset="0"/>
                <a:cs typeface="Arial" pitchFamily="34" charset="0"/>
              </a:rPr>
              <a:t>:</a:t>
            </a:r>
            <a:endParaRPr sz="1400" dirty="0">
              <a:solidFill>
                <a:schemeClr val="bg1"/>
              </a:solidFill>
              <a:latin typeface="Arial" pitchFamily="34" charset="0"/>
              <a:cs typeface="Arial" pitchFamily="34" charset="0"/>
            </a:endParaRPr>
          </a:p>
          <a:p>
            <a:pPr marL="12700">
              <a:lnSpc>
                <a:spcPct val="100000"/>
              </a:lnSpc>
              <a:spcBef>
                <a:spcPts val="195"/>
              </a:spcBef>
            </a:pPr>
            <a:r>
              <a:rPr sz="1400" spc="-10" dirty="0">
                <a:solidFill>
                  <a:srgbClr val="FFFFFF"/>
                </a:solidFill>
                <a:latin typeface="Microsoft Sans Serif"/>
                <a:cs typeface="Microsoft Sans Serif"/>
                <a:hlinkClick r:id="rId4"/>
              </a:rPr>
              <a:t>inter@rggu.ru</a:t>
            </a:r>
            <a:endParaRPr sz="1400" dirty="0">
              <a:latin typeface="Microsoft Sans Serif"/>
              <a:cs typeface="Microsoft Sans Serif"/>
            </a:endParaRPr>
          </a:p>
          <a:p>
            <a:pPr marL="12700">
              <a:lnSpc>
                <a:spcPct val="100000"/>
              </a:lnSpc>
              <a:spcBef>
                <a:spcPts val="195"/>
              </a:spcBef>
            </a:pPr>
            <a:r>
              <a:rPr sz="1400" spc="-10" dirty="0">
                <a:solidFill>
                  <a:srgbClr val="FFFFFF"/>
                </a:solidFill>
                <a:latin typeface="Microsoft Sans Serif"/>
                <a:cs typeface="Microsoft Sans Serif"/>
              </a:rPr>
              <a:t>https://</a:t>
            </a:r>
            <a:r>
              <a:rPr sz="1400" spc="-10" dirty="0">
                <a:solidFill>
                  <a:srgbClr val="FFFFFF"/>
                </a:solidFill>
                <a:latin typeface="Microsoft Sans Serif"/>
                <a:cs typeface="Microsoft Sans Serif"/>
                <a:hlinkClick r:id="rId6"/>
              </a:rPr>
              <a:t>www.rsuh.ru/international/international-relations-office/</a:t>
            </a:r>
            <a:endParaRPr sz="1400" dirty="0">
              <a:latin typeface="Microsoft Sans Serif"/>
              <a:cs typeface="Microsoft Sans Serif"/>
            </a:endParaRPr>
          </a:p>
          <a:p>
            <a:pPr marL="12700">
              <a:lnSpc>
                <a:spcPct val="100000"/>
              </a:lnSpc>
              <a:spcBef>
                <a:spcPts val="615"/>
              </a:spcBef>
            </a:pPr>
            <a:r>
              <a:rPr lang="en-US" sz="1400" b="1" spc="70" dirty="0" smtClean="0">
                <a:solidFill>
                  <a:schemeClr val="bg1"/>
                </a:solidFill>
                <a:latin typeface="Arial" pitchFamily="34" charset="0"/>
                <a:cs typeface="Arial" pitchFamily="34" charset="0"/>
              </a:rPr>
              <a:t>Distance Education Centre</a:t>
            </a:r>
            <a:r>
              <a:rPr lang="en-US" sz="1400" b="1" spc="15" dirty="0" smtClean="0">
                <a:solidFill>
                  <a:schemeClr val="bg1"/>
                </a:solidFill>
                <a:latin typeface="Arial" pitchFamily="34" charset="0"/>
                <a:cs typeface="Arial" pitchFamily="34" charset="0"/>
              </a:rPr>
              <a:t>:</a:t>
            </a:r>
            <a:endParaRPr lang="en-US" sz="1400" dirty="0" smtClean="0">
              <a:solidFill>
                <a:schemeClr val="bg1"/>
              </a:solidFill>
              <a:latin typeface="Arial" pitchFamily="34" charset="0"/>
              <a:cs typeface="Arial" pitchFamily="34" charset="0"/>
            </a:endParaRPr>
          </a:p>
          <a:p>
            <a:pPr marL="12700">
              <a:lnSpc>
                <a:spcPct val="100000"/>
              </a:lnSpc>
              <a:spcBef>
                <a:spcPts val="420"/>
              </a:spcBef>
            </a:pPr>
            <a:r>
              <a:rPr sz="1400" spc="-10" dirty="0" smtClean="0">
                <a:solidFill>
                  <a:srgbClr val="FFFFFF"/>
                </a:solidFill>
                <a:latin typeface="Microsoft Sans Serif"/>
                <a:cs typeface="Microsoft Sans Serif"/>
              </a:rPr>
              <a:t>+</a:t>
            </a:r>
            <a:r>
              <a:rPr sz="1400" spc="-10" dirty="0">
                <a:solidFill>
                  <a:srgbClr val="FFFFFF"/>
                </a:solidFill>
                <a:latin typeface="Microsoft Sans Serif"/>
                <a:cs typeface="Microsoft Sans Serif"/>
              </a:rPr>
              <a:t>7</a:t>
            </a:r>
            <a:r>
              <a:rPr sz="1400" spc="5" dirty="0">
                <a:solidFill>
                  <a:srgbClr val="FFFFFF"/>
                </a:solidFill>
                <a:latin typeface="Microsoft Sans Serif"/>
                <a:cs typeface="Microsoft Sans Serif"/>
              </a:rPr>
              <a:t> </a:t>
            </a:r>
            <a:r>
              <a:rPr sz="1400" spc="-10" dirty="0">
                <a:solidFill>
                  <a:srgbClr val="FFFFFF"/>
                </a:solidFill>
                <a:latin typeface="Microsoft Sans Serif"/>
                <a:cs typeface="Microsoft Sans Serif"/>
              </a:rPr>
              <a:t>(495)</a:t>
            </a:r>
            <a:r>
              <a:rPr sz="1400" spc="10" dirty="0">
                <a:solidFill>
                  <a:srgbClr val="FFFFFF"/>
                </a:solidFill>
                <a:latin typeface="Microsoft Sans Serif"/>
                <a:cs typeface="Microsoft Sans Serif"/>
              </a:rPr>
              <a:t> </a:t>
            </a:r>
            <a:r>
              <a:rPr sz="1400" spc="-10" dirty="0">
                <a:solidFill>
                  <a:srgbClr val="FFFFFF"/>
                </a:solidFill>
                <a:latin typeface="Microsoft Sans Serif"/>
                <a:cs typeface="Microsoft Sans Serif"/>
              </a:rPr>
              <a:t>250-61-10,</a:t>
            </a:r>
            <a:r>
              <a:rPr sz="1400" spc="10" dirty="0">
                <a:solidFill>
                  <a:srgbClr val="FFFFFF"/>
                </a:solidFill>
                <a:latin typeface="Microsoft Sans Serif"/>
                <a:cs typeface="Microsoft Sans Serif"/>
              </a:rPr>
              <a:t> </a:t>
            </a:r>
            <a:r>
              <a:rPr sz="1400" spc="-10" dirty="0">
                <a:solidFill>
                  <a:srgbClr val="FFFFFF"/>
                </a:solidFill>
                <a:latin typeface="Microsoft Sans Serif"/>
                <a:cs typeface="Microsoft Sans Serif"/>
              </a:rPr>
              <a:t>+7</a:t>
            </a:r>
            <a:r>
              <a:rPr sz="1400" spc="10" dirty="0">
                <a:solidFill>
                  <a:srgbClr val="FFFFFF"/>
                </a:solidFill>
                <a:latin typeface="Microsoft Sans Serif"/>
                <a:cs typeface="Microsoft Sans Serif"/>
              </a:rPr>
              <a:t> </a:t>
            </a:r>
            <a:r>
              <a:rPr sz="1400" spc="-10" dirty="0">
                <a:solidFill>
                  <a:srgbClr val="FFFFFF"/>
                </a:solidFill>
                <a:latin typeface="Microsoft Sans Serif"/>
                <a:cs typeface="Microsoft Sans Serif"/>
              </a:rPr>
              <a:t>(495)</a:t>
            </a:r>
            <a:r>
              <a:rPr sz="1400" spc="10" dirty="0">
                <a:solidFill>
                  <a:srgbClr val="FFFFFF"/>
                </a:solidFill>
                <a:latin typeface="Microsoft Sans Serif"/>
                <a:cs typeface="Microsoft Sans Serif"/>
              </a:rPr>
              <a:t> </a:t>
            </a:r>
            <a:r>
              <a:rPr sz="1400" spc="-10" dirty="0">
                <a:solidFill>
                  <a:srgbClr val="FFFFFF"/>
                </a:solidFill>
                <a:latin typeface="Microsoft Sans Serif"/>
                <a:cs typeface="Microsoft Sans Serif"/>
              </a:rPr>
              <a:t>250-61-11</a:t>
            </a:r>
            <a:endParaRPr sz="1400" dirty="0">
              <a:latin typeface="Microsoft Sans Serif"/>
              <a:cs typeface="Microsoft Sans Serif"/>
            </a:endParaRPr>
          </a:p>
          <a:p>
            <a:pPr marL="12700" marR="2030095">
              <a:lnSpc>
                <a:spcPct val="111600"/>
              </a:lnSpc>
            </a:pPr>
            <a:r>
              <a:rPr sz="1400" spc="-10" dirty="0">
                <a:solidFill>
                  <a:srgbClr val="FFFFFF"/>
                </a:solidFill>
                <a:latin typeface="Microsoft Sans Serif"/>
                <a:cs typeface="Microsoft Sans Serif"/>
                <a:hlinkClick r:id="rId7"/>
              </a:rPr>
              <a:t>priem.do@rggu.ru </a:t>
            </a:r>
            <a:r>
              <a:rPr sz="1400" spc="-5" dirty="0">
                <a:solidFill>
                  <a:srgbClr val="FFFFFF"/>
                </a:solidFill>
                <a:latin typeface="Microsoft Sans Serif"/>
                <a:cs typeface="Microsoft Sans Serif"/>
              </a:rPr>
              <a:t> </a:t>
            </a:r>
            <a:r>
              <a:rPr sz="1400" spc="-10" dirty="0">
                <a:solidFill>
                  <a:srgbClr val="FFFFFF"/>
                </a:solidFill>
                <a:latin typeface="Microsoft Sans Serif"/>
                <a:cs typeface="Microsoft Sans Serif"/>
              </a:rPr>
              <a:t>https://</a:t>
            </a:r>
            <a:r>
              <a:rPr sz="1400" spc="-10" dirty="0">
                <a:solidFill>
                  <a:srgbClr val="FFFFFF"/>
                </a:solidFill>
                <a:latin typeface="Microsoft Sans Serif"/>
                <a:cs typeface="Microsoft Sans Serif"/>
                <a:hlinkClick r:id="rId8"/>
              </a:rPr>
              <a:t>www.rsuh.ru/dot/coming.php</a:t>
            </a:r>
            <a:endParaRPr sz="1400" dirty="0">
              <a:latin typeface="Microsoft Sans Serif"/>
              <a:cs typeface="Microsoft Sans Serif"/>
            </a:endParaRPr>
          </a:p>
          <a:p>
            <a:pPr marL="12700">
              <a:lnSpc>
                <a:spcPct val="100000"/>
              </a:lnSpc>
              <a:spcBef>
                <a:spcPts val="615"/>
              </a:spcBef>
            </a:pPr>
            <a:r>
              <a:rPr lang="en-US" sz="1400" b="1" dirty="0" smtClean="0">
                <a:solidFill>
                  <a:schemeClr val="bg1"/>
                </a:solidFill>
                <a:latin typeface="Arial" pitchFamily="34" charset="0"/>
                <a:cs typeface="Arial" pitchFamily="34" charset="0"/>
              </a:rPr>
              <a:t>Department of Fee-Paying Education Services</a:t>
            </a:r>
            <a:r>
              <a:rPr lang="en-US" sz="1400" b="1" spc="50" dirty="0" smtClean="0">
                <a:solidFill>
                  <a:schemeClr val="bg1"/>
                </a:solidFill>
                <a:latin typeface="Arial" pitchFamily="34" charset="0"/>
                <a:cs typeface="Arial" pitchFamily="34" charset="0"/>
              </a:rPr>
              <a:t>:</a:t>
            </a:r>
            <a:endParaRPr lang="en-US" sz="1400" b="1" dirty="0" smtClean="0">
              <a:solidFill>
                <a:schemeClr val="bg1"/>
              </a:solidFill>
              <a:latin typeface="Arial" pitchFamily="34" charset="0"/>
              <a:cs typeface="Arial" pitchFamily="34" charset="0"/>
            </a:endParaRPr>
          </a:p>
          <a:p>
            <a:pPr marL="12700">
              <a:lnSpc>
                <a:spcPct val="100000"/>
              </a:lnSpc>
              <a:spcBef>
                <a:spcPts val="420"/>
              </a:spcBef>
            </a:pPr>
            <a:r>
              <a:rPr sz="1400" spc="-10" dirty="0" smtClean="0">
                <a:solidFill>
                  <a:srgbClr val="FFFFFF"/>
                </a:solidFill>
                <a:latin typeface="Microsoft Sans Serif"/>
                <a:cs typeface="Microsoft Sans Serif"/>
              </a:rPr>
              <a:t>+</a:t>
            </a:r>
            <a:r>
              <a:rPr sz="1400" spc="-10" dirty="0">
                <a:solidFill>
                  <a:srgbClr val="FFFFFF"/>
                </a:solidFill>
                <a:latin typeface="Microsoft Sans Serif"/>
                <a:cs typeface="Microsoft Sans Serif"/>
              </a:rPr>
              <a:t>7 (495)</a:t>
            </a:r>
            <a:r>
              <a:rPr sz="1400" spc="-5" dirty="0">
                <a:solidFill>
                  <a:srgbClr val="FFFFFF"/>
                </a:solidFill>
                <a:latin typeface="Microsoft Sans Serif"/>
                <a:cs typeface="Microsoft Sans Serif"/>
              </a:rPr>
              <a:t> </a:t>
            </a:r>
            <a:r>
              <a:rPr sz="1400" spc="-10" dirty="0">
                <a:solidFill>
                  <a:srgbClr val="FFFFFF"/>
                </a:solidFill>
                <a:latin typeface="Microsoft Sans Serif"/>
                <a:cs typeface="Microsoft Sans Serif"/>
              </a:rPr>
              <a:t>250-66-25</a:t>
            </a:r>
            <a:endParaRPr sz="1400" dirty="0">
              <a:latin typeface="Microsoft Sans Serif"/>
              <a:cs typeface="Microsoft Sans Serif"/>
            </a:endParaRPr>
          </a:p>
          <a:p>
            <a:pPr marL="12700" marR="1479550">
              <a:lnSpc>
                <a:spcPct val="111600"/>
              </a:lnSpc>
            </a:pPr>
            <a:r>
              <a:rPr sz="1400" spc="-10" dirty="0">
                <a:solidFill>
                  <a:srgbClr val="FFFFFF"/>
                </a:solidFill>
                <a:latin typeface="Microsoft Sans Serif"/>
                <a:cs typeface="Microsoft Sans Serif"/>
                <a:hlinkClick r:id="rId9"/>
              </a:rPr>
              <a:t>upou2@rggu.ru </a:t>
            </a:r>
            <a:r>
              <a:rPr sz="1400" spc="-5" dirty="0">
                <a:solidFill>
                  <a:srgbClr val="FFFFFF"/>
                </a:solidFill>
                <a:latin typeface="Microsoft Sans Serif"/>
                <a:cs typeface="Microsoft Sans Serif"/>
              </a:rPr>
              <a:t> </a:t>
            </a:r>
            <a:r>
              <a:rPr sz="1400" spc="-10" dirty="0">
                <a:solidFill>
                  <a:srgbClr val="FFFFFF"/>
                </a:solidFill>
                <a:latin typeface="Microsoft Sans Serif"/>
                <a:cs typeface="Microsoft Sans Serif"/>
              </a:rPr>
              <a:t>https://</a:t>
            </a:r>
            <a:r>
              <a:rPr sz="1400" spc="-10" dirty="0">
                <a:solidFill>
                  <a:srgbClr val="FFFFFF"/>
                </a:solidFill>
                <a:latin typeface="Microsoft Sans Serif"/>
                <a:cs typeface="Microsoft Sans Serif"/>
                <a:hlinkClick r:id="rId10"/>
              </a:rPr>
              <a:t>www.rsuh.ru/applicant/section_139/</a:t>
            </a:r>
            <a:endParaRPr sz="1400" dirty="0">
              <a:latin typeface="Microsoft Sans Serif"/>
              <a:cs typeface="Microsoft Sans Serif"/>
            </a:endParaRPr>
          </a:p>
        </p:txBody>
      </p:sp>
      <p:sp>
        <p:nvSpPr>
          <p:cNvPr id="8" name="object 8"/>
          <p:cNvSpPr txBox="1">
            <a:spLocks noGrp="1"/>
          </p:cNvSpPr>
          <p:nvPr>
            <p:ph type="title"/>
          </p:nvPr>
        </p:nvSpPr>
        <p:spPr>
          <a:xfrm>
            <a:off x="1699166" y="1278600"/>
            <a:ext cx="3495134" cy="665567"/>
          </a:xfrm>
          <a:prstGeom prst="rect">
            <a:avLst/>
          </a:prstGeom>
        </p:spPr>
        <p:txBody>
          <a:bodyPr vert="horz" wrap="square" lIns="0" tIns="11430" rIns="0" bIns="0" rtlCol="0">
            <a:spAutoFit/>
          </a:bodyPr>
          <a:lstStyle/>
          <a:p>
            <a:pPr marL="12700">
              <a:lnSpc>
                <a:spcPct val="100000"/>
              </a:lnSpc>
              <a:spcBef>
                <a:spcPts val="90"/>
              </a:spcBef>
            </a:pPr>
            <a:r>
              <a:rPr lang="en-US" sz="4250" spc="25" dirty="0" smtClean="0"/>
              <a:t>CONTACTS</a:t>
            </a:r>
            <a:endParaRPr sz="42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2"/>
            <a:ext cx="3114675" cy="4126865"/>
            <a:chOff x="0" y="32"/>
            <a:chExt cx="3114675" cy="4126865"/>
          </a:xfrm>
        </p:grpSpPr>
        <p:pic>
          <p:nvPicPr>
            <p:cNvPr id="3" name="object 3"/>
            <p:cNvPicPr/>
            <p:nvPr/>
          </p:nvPicPr>
          <p:blipFill>
            <a:blip r:embed="rId2" cstate="print"/>
            <a:stretch>
              <a:fillRect/>
            </a:stretch>
          </p:blipFill>
          <p:spPr>
            <a:xfrm>
              <a:off x="440956" y="1032867"/>
              <a:ext cx="1227979" cy="1180368"/>
            </a:xfrm>
            <a:prstGeom prst="rect">
              <a:avLst/>
            </a:prstGeom>
          </p:spPr>
        </p:pic>
        <p:sp>
          <p:nvSpPr>
            <p:cNvPr id="4" name="object 4"/>
            <p:cNvSpPr/>
            <p:nvPr/>
          </p:nvSpPr>
          <p:spPr>
            <a:xfrm>
              <a:off x="0" y="32"/>
              <a:ext cx="3114675" cy="4126865"/>
            </a:xfrm>
            <a:custGeom>
              <a:avLst/>
              <a:gdLst/>
              <a:ahLst/>
              <a:cxnLst/>
              <a:rect l="l" t="t" r="r" b="b"/>
              <a:pathLst>
                <a:path w="3114675" h="4126865">
                  <a:moveTo>
                    <a:pt x="695205" y="4126464"/>
                  </a:moveTo>
                  <a:lnTo>
                    <a:pt x="642439" y="4125553"/>
                  </a:lnTo>
                  <a:lnTo>
                    <a:pt x="589724" y="4122806"/>
                  </a:lnTo>
                  <a:lnTo>
                    <a:pt x="537142" y="4118199"/>
                  </a:lnTo>
                  <a:lnTo>
                    <a:pt x="484773" y="4111708"/>
                  </a:lnTo>
                  <a:lnTo>
                    <a:pt x="432699" y="4103312"/>
                  </a:lnTo>
                  <a:lnTo>
                    <a:pt x="381004" y="4092986"/>
                  </a:lnTo>
                  <a:lnTo>
                    <a:pt x="329767" y="4080707"/>
                  </a:lnTo>
                  <a:lnTo>
                    <a:pt x="279071" y="4066452"/>
                  </a:lnTo>
                  <a:lnTo>
                    <a:pt x="228998" y="4050199"/>
                  </a:lnTo>
                  <a:lnTo>
                    <a:pt x="179630" y="4031923"/>
                  </a:lnTo>
                  <a:lnTo>
                    <a:pt x="131048" y="4011602"/>
                  </a:lnTo>
                  <a:lnTo>
                    <a:pt x="63978" y="3979085"/>
                  </a:lnTo>
                  <a:lnTo>
                    <a:pt x="0" y="3942329"/>
                  </a:lnTo>
                  <a:lnTo>
                    <a:pt x="0" y="0"/>
                  </a:lnTo>
                  <a:lnTo>
                    <a:pt x="747282" y="0"/>
                  </a:lnTo>
                  <a:lnTo>
                    <a:pt x="794440" y="19222"/>
                  </a:lnTo>
                  <a:lnTo>
                    <a:pt x="841375" y="38932"/>
                  </a:lnTo>
                  <a:lnTo>
                    <a:pt x="888105" y="59084"/>
                  </a:lnTo>
                  <a:lnTo>
                    <a:pt x="934652" y="79633"/>
                  </a:lnTo>
                  <a:lnTo>
                    <a:pt x="981036" y="100534"/>
                  </a:lnTo>
                  <a:lnTo>
                    <a:pt x="1027277" y="121741"/>
                  </a:lnTo>
                  <a:lnTo>
                    <a:pt x="1073395" y="143210"/>
                  </a:lnTo>
                  <a:lnTo>
                    <a:pt x="1119411" y="164895"/>
                  </a:lnTo>
                  <a:lnTo>
                    <a:pt x="1165344" y="186752"/>
                  </a:lnTo>
                  <a:lnTo>
                    <a:pt x="1211216" y="208734"/>
                  </a:lnTo>
                  <a:lnTo>
                    <a:pt x="1348661" y="274985"/>
                  </a:lnTo>
                  <a:lnTo>
                    <a:pt x="1440353" y="318954"/>
                  </a:lnTo>
                  <a:lnTo>
                    <a:pt x="1486278" y="340743"/>
                  </a:lnTo>
                  <a:lnTo>
                    <a:pt x="1532284" y="362342"/>
                  </a:lnTo>
                  <a:lnTo>
                    <a:pt x="1578389" y="383706"/>
                  </a:lnTo>
                  <a:lnTo>
                    <a:pt x="1624615" y="404789"/>
                  </a:lnTo>
                  <a:lnTo>
                    <a:pt x="1670981" y="425546"/>
                  </a:lnTo>
                  <a:lnTo>
                    <a:pt x="1717509" y="445932"/>
                  </a:lnTo>
                  <a:lnTo>
                    <a:pt x="1764217" y="465902"/>
                  </a:lnTo>
                  <a:lnTo>
                    <a:pt x="1811127" y="485411"/>
                  </a:lnTo>
                  <a:lnTo>
                    <a:pt x="1858259" y="504413"/>
                  </a:lnTo>
                  <a:lnTo>
                    <a:pt x="1905633" y="522863"/>
                  </a:lnTo>
                  <a:lnTo>
                    <a:pt x="1953269" y="540717"/>
                  </a:lnTo>
                  <a:lnTo>
                    <a:pt x="2001188" y="557928"/>
                  </a:lnTo>
                  <a:lnTo>
                    <a:pt x="2098527" y="592198"/>
                  </a:lnTo>
                  <a:lnTo>
                    <a:pt x="2147094" y="609598"/>
                  </a:lnTo>
                  <a:lnTo>
                    <a:pt x="2195462" y="627423"/>
                  </a:lnTo>
                  <a:lnTo>
                    <a:pt x="2243534" y="645860"/>
                  </a:lnTo>
                  <a:lnTo>
                    <a:pt x="2291216" y="665094"/>
                  </a:lnTo>
                  <a:lnTo>
                    <a:pt x="2338408" y="685312"/>
                  </a:lnTo>
                  <a:lnTo>
                    <a:pt x="2385015" y="706699"/>
                  </a:lnTo>
                  <a:lnTo>
                    <a:pt x="2430939" y="729441"/>
                  </a:lnTo>
                  <a:lnTo>
                    <a:pt x="2476085" y="753725"/>
                  </a:lnTo>
                  <a:lnTo>
                    <a:pt x="2520354" y="779736"/>
                  </a:lnTo>
                  <a:lnTo>
                    <a:pt x="2563650" y="807662"/>
                  </a:lnTo>
                  <a:lnTo>
                    <a:pt x="2605877" y="837687"/>
                  </a:lnTo>
                  <a:lnTo>
                    <a:pt x="2645206" y="868192"/>
                  </a:lnTo>
                  <a:lnTo>
                    <a:pt x="2683269" y="900410"/>
                  </a:lnTo>
                  <a:lnTo>
                    <a:pt x="2720014" y="934254"/>
                  </a:lnTo>
                  <a:lnTo>
                    <a:pt x="2755391" y="969638"/>
                  </a:lnTo>
                  <a:lnTo>
                    <a:pt x="2789349" y="1006475"/>
                  </a:lnTo>
                  <a:lnTo>
                    <a:pt x="2821836" y="1044680"/>
                  </a:lnTo>
                  <a:lnTo>
                    <a:pt x="2852803" y="1084164"/>
                  </a:lnTo>
                  <a:lnTo>
                    <a:pt x="2882197" y="1124843"/>
                  </a:lnTo>
                  <a:lnTo>
                    <a:pt x="2909969" y="1166629"/>
                  </a:lnTo>
                  <a:lnTo>
                    <a:pt x="2936067" y="1209437"/>
                  </a:lnTo>
                  <a:lnTo>
                    <a:pt x="2960440" y="1253179"/>
                  </a:lnTo>
                  <a:lnTo>
                    <a:pt x="2983039" y="1297770"/>
                  </a:lnTo>
                  <a:lnTo>
                    <a:pt x="3003863" y="1342476"/>
                  </a:lnTo>
                  <a:lnTo>
                    <a:pt x="3023018" y="1387943"/>
                  </a:lnTo>
                  <a:lnTo>
                    <a:pt x="3040466" y="1434101"/>
                  </a:lnTo>
                  <a:lnTo>
                    <a:pt x="3056168" y="1480884"/>
                  </a:lnTo>
                  <a:lnTo>
                    <a:pt x="3070086" y="1528224"/>
                  </a:lnTo>
                  <a:lnTo>
                    <a:pt x="3082181" y="1576052"/>
                  </a:lnTo>
                  <a:lnTo>
                    <a:pt x="3092417" y="1624301"/>
                  </a:lnTo>
                  <a:lnTo>
                    <a:pt x="3100753" y="1672902"/>
                  </a:lnTo>
                  <a:lnTo>
                    <a:pt x="3107151" y="1721788"/>
                  </a:lnTo>
                  <a:lnTo>
                    <a:pt x="3111575" y="1770892"/>
                  </a:lnTo>
                  <a:lnTo>
                    <a:pt x="3113984" y="1820144"/>
                  </a:lnTo>
                  <a:lnTo>
                    <a:pt x="3114341" y="1869477"/>
                  </a:lnTo>
                  <a:lnTo>
                    <a:pt x="3112290" y="1919133"/>
                  </a:lnTo>
                  <a:lnTo>
                    <a:pt x="3107609" y="1968890"/>
                  </a:lnTo>
                  <a:lnTo>
                    <a:pt x="3100505" y="2018653"/>
                  </a:lnTo>
                  <a:lnTo>
                    <a:pt x="3091186" y="2068329"/>
                  </a:lnTo>
                  <a:lnTo>
                    <a:pt x="3079861" y="2117822"/>
                  </a:lnTo>
                  <a:lnTo>
                    <a:pt x="3066736" y="2167038"/>
                  </a:lnTo>
                  <a:lnTo>
                    <a:pt x="3052020" y="2215882"/>
                  </a:lnTo>
                  <a:lnTo>
                    <a:pt x="3035921" y="2264260"/>
                  </a:lnTo>
                  <a:lnTo>
                    <a:pt x="3018647" y="2312077"/>
                  </a:lnTo>
                  <a:lnTo>
                    <a:pt x="3000406" y="2359238"/>
                  </a:lnTo>
                  <a:lnTo>
                    <a:pt x="2981405" y="2405650"/>
                  </a:lnTo>
                  <a:lnTo>
                    <a:pt x="2961853" y="2451217"/>
                  </a:lnTo>
                  <a:lnTo>
                    <a:pt x="2941048" y="2497534"/>
                  </a:lnTo>
                  <a:lnTo>
                    <a:pt x="2919185" y="2543245"/>
                  </a:lnTo>
                  <a:lnTo>
                    <a:pt x="2896296" y="2588357"/>
                  </a:lnTo>
                  <a:lnTo>
                    <a:pt x="2872410" y="2632875"/>
                  </a:lnTo>
                  <a:lnTo>
                    <a:pt x="2847557" y="2676805"/>
                  </a:lnTo>
                  <a:lnTo>
                    <a:pt x="2821768" y="2720151"/>
                  </a:lnTo>
                  <a:lnTo>
                    <a:pt x="2795073" y="2762920"/>
                  </a:lnTo>
                  <a:lnTo>
                    <a:pt x="2767502" y="2805116"/>
                  </a:lnTo>
                  <a:lnTo>
                    <a:pt x="2739085" y="2846745"/>
                  </a:lnTo>
                  <a:lnTo>
                    <a:pt x="2709854" y="2887813"/>
                  </a:lnTo>
                  <a:lnTo>
                    <a:pt x="2679837" y="2928325"/>
                  </a:lnTo>
                  <a:lnTo>
                    <a:pt x="2649066" y="2968287"/>
                  </a:lnTo>
                  <a:lnTo>
                    <a:pt x="2617570" y="3007703"/>
                  </a:lnTo>
                  <a:lnTo>
                    <a:pt x="2585380" y="3046581"/>
                  </a:lnTo>
                  <a:lnTo>
                    <a:pt x="2552525" y="3084924"/>
                  </a:lnTo>
                  <a:lnTo>
                    <a:pt x="2519037" y="3122738"/>
                  </a:lnTo>
                  <a:lnTo>
                    <a:pt x="2484946" y="3160029"/>
                  </a:lnTo>
                  <a:lnTo>
                    <a:pt x="2450281" y="3196803"/>
                  </a:lnTo>
                  <a:lnTo>
                    <a:pt x="2415074" y="3233064"/>
                  </a:lnTo>
                  <a:lnTo>
                    <a:pt x="2379354" y="3268818"/>
                  </a:lnTo>
                  <a:lnTo>
                    <a:pt x="2343151" y="3304071"/>
                  </a:lnTo>
                  <a:lnTo>
                    <a:pt x="2306496" y="3338829"/>
                  </a:lnTo>
                  <a:lnTo>
                    <a:pt x="2269419" y="3373095"/>
                  </a:lnTo>
                  <a:lnTo>
                    <a:pt x="2231951" y="3406877"/>
                  </a:lnTo>
                  <a:lnTo>
                    <a:pt x="2193800" y="3440486"/>
                  </a:lnTo>
                  <a:lnTo>
                    <a:pt x="2155265" y="3473770"/>
                  </a:lnTo>
                  <a:lnTo>
                    <a:pt x="2116340" y="3506691"/>
                  </a:lnTo>
                  <a:lnTo>
                    <a:pt x="2077021" y="3539208"/>
                  </a:lnTo>
                  <a:lnTo>
                    <a:pt x="2037303" y="3571282"/>
                  </a:lnTo>
                  <a:lnTo>
                    <a:pt x="1997180" y="3602875"/>
                  </a:lnTo>
                  <a:lnTo>
                    <a:pt x="1956648" y="3633947"/>
                  </a:lnTo>
                  <a:lnTo>
                    <a:pt x="1915701" y="3664458"/>
                  </a:lnTo>
                  <a:lnTo>
                    <a:pt x="1874335" y="3694370"/>
                  </a:lnTo>
                  <a:lnTo>
                    <a:pt x="1832545" y="3723643"/>
                  </a:lnTo>
                  <a:lnTo>
                    <a:pt x="1790326" y="3752237"/>
                  </a:lnTo>
                  <a:lnTo>
                    <a:pt x="1747672" y="3780114"/>
                  </a:lnTo>
                  <a:lnTo>
                    <a:pt x="1704580" y="3807234"/>
                  </a:lnTo>
                  <a:lnTo>
                    <a:pt x="1661043" y="3833558"/>
                  </a:lnTo>
                  <a:lnTo>
                    <a:pt x="1617057" y="3859047"/>
                  </a:lnTo>
                  <a:lnTo>
                    <a:pt x="1572617" y="3883661"/>
                  </a:lnTo>
                  <a:lnTo>
                    <a:pt x="1527718" y="3907361"/>
                  </a:lnTo>
                  <a:lnTo>
                    <a:pt x="1482354" y="3930107"/>
                  </a:lnTo>
                  <a:lnTo>
                    <a:pt x="1436522" y="3951861"/>
                  </a:lnTo>
                  <a:lnTo>
                    <a:pt x="1390216" y="3972584"/>
                  </a:lnTo>
                  <a:lnTo>
                    <a:pt x="1343431" y="3992235"/>
                  </a:lnTo>
                  <a:lnTo>
                    <a:pt x="1296162" y="4010775"/>
                  </a:lnTo>
                  <a:lnTo>
                    <a:pt x="1248404" y="4028166"/>
                  </a:lnTo>
                  <a:lnTo>
                    <a:pt x="1200153" y="4044368"/>
                  </a:lnTo>
                  <a:lnTo>
                    <a:pt x="1151402" y="4059341"/>
                  </a:lnTo>
                  <a:lnTo>
                    <a:pt x="1102148" y="4073047"/>
                  </a:lnTo>
                  <a:lnTo>
                    <a:pt x="1052385" y="4085446"/>
                  </a:lnTo>
                  <a:lnTo>
                    <a:pt x="1002474" y="4095659"/>
                  </a:lnTo>
                  <a:lnTo>
                    <a:pt x="952084" y="4104671"/>
                  </a:lnTo>
                  <a:lnTo>
                    <a:pt x="901237" y="4112329"/>
                  </a:lnTo>
                  <a:lnTo>
                    <a:pt x="849951" y="4118478"/>
                  </a:lnTo>
                  <a:lnTo>
                    <a:pt x="798245" y="4122966"/>
                  </a:lnTo>
                  <a:lnTo>
                    <a:pt x="746140" y="4125639"/>
                  </a:lnTo>
                  <a:lnTo>
                    <a:pt x="720672" y="4126266"/>
                  </a:lnTo>
                  <a:lnTo>
                    <a:pt x="695205" y="4126464"/>
                  </a:lnTo>
                  <a:close/>
                </a:path>
              </a:pathLst>
            </a:custGeom>
            <a:solidFill>
              <a:srgbClr val="FFFFFF">
                <a:alpha val="9408"/>
              </a:srgbClr>
            </a:solidFill>
          </p:spPr>
          <p:txBody>
            <a:bodyPr wrap="square" lIns="0" tIns="0" rIns="0" bIns="0" rtlCol="0"/>
            <a:lstStyle/>
            <a:p>
              <a:endParaRPr/>
            </a:p>
          </p:txBody>
        </p:sp>
      </p:grpSp>
      <p:sp>
        <p:nvSpPr>
          <p:cNvPr id="5" name="object 5"/>
          <p:cNvSpPr/>
          <p:nvPr/>
        </p:nvSpPr>
        <p:spPr>
          <a:xfrm>
            <a:off x="4113327" y="2727400"/>
            <a:ext cx="1663700" cy="1708150"/>
          </a:xfrm>
          <a:custGeom>
            <a:avLst/>
            <a:gdLst/>
            <a:ahLst/>
            <a:cxnLst/>
            <a:rect l="l" t="t" r="r" b="b"/>
            <a:pathLst>
              <a:path w="1663700" h="1708150">
                <a:moveTo>
                  <a:pt x="1169317" y="1707659"/>
                </a:moveTo>
                <a:lnTo>
                  <a:pt x="828647" y="861362"/>
                </a:lnTo>
                <a:lnTo>
                  <a:pt x="4637" y="1251741"/>
                </a:lnTo>
                <a:lnTo>
                  <a:pt x="0" y="1241824"/>
                </a:lnTo>
                <a:lnTo>
                  <a:pt x="824518" y="851255"/>
                </a:lnTo>
                <a:lnTo>
                  <a:pt x="483721" y="4131"/>
                </a:lnTo>
                <a:lnTo>
                  <a:pt x="493885" y="0"/>
                </a:lnTo>
                <a:lnTo>
                  <a:pt x="834555" y="846296"/>
                </a:lnTo>
                <a:lnTo>
                  <a:pt x="1658566" y="455918"/>
                </a:lnTo>
                <a:lnTo>
                  <a:pt x="1663203" y="465835"/>
                </a:lnTo>
                <a:lnTo>
                  <a:pt x="838684" y="856404"/>
                </a:lnTo>
                <a:lnTo>
                  <a:pt x="1179417" y="1703527"/>
                </a:lnTo>
                <a:lnTo>
                  <a:pt x="1169317" y="1707659"/>
                </a:lnTo>
                <a:close/>
              </a:path>
            </a:pathLst>
          </a:custGeom>
          <a:solidFill>
            <a:srgbClr val="F5F5F5"/>
          </a:solidFill>
        </p:spPr>
        <p:txBody>
          <a:bodyPr wrap="square" lIns="0" tIns="0" rIns="0" bIns="0" rtlCol="0"/>
          <a:lstStyle/>
          <a:p>
            <a:endParaRPr/>
          </a:p>
        </p:txBody>
      </p:sp>
      <p:grpSp>
        <p:nvGrpSpPr>
          <p:cNvPr id="6" name="object 6"/>
          <p:cNvGrpSpPr/>
          <p:nvPr/>
        </p:nvGrpSpPr>
        <p:grpSpPr>
          <a:xfrm>
            <a:off x="4737105" y="1242571"/>
            <a:ext cx="5948680" cy="5868035"/>
            <a:chOff x="4737105" y="1242571"/>
            <a:chExt cx="5948680" cy="5868035"/>
          </a:xfrm>
        </p:grpSpPr>
        <p:sp>
          <p:nvSpPr>
            <p:cNvPr id="7" name="object 7"/>
            <p:cNvSpPr/>
            <p:nvPr/>
          </p:nvSpPr>
          <p:spPr>
            <a:xfrm>
              <a:off x="4737105" y="5618259"/>
              <a:ext cx="1016000" cy="1492250"/>
            </a:xfrm>
            <a:custGeom>
              <a:avLst/>
              <a:gdLst/>
              <a:ahLst/>
              <a:cxnLst/>
              <a:rect l="l" t="t" r="r" b="b"/>
              <a:pathLst>
                <a:path w="1016000" h="1492250">
                  <a:moveTo>
                    <a:pt x="491090" y="1491772"/>
                  </a:moveTo>
                  <a:lnTo>
                    <a:pt x="417626" y="1274770"/>
                  </a:lnTo>
                  <a:lnTo>
                    <a:pt x="463452" y="1256909"/>
                  </a:lnTo>
                  <a:lnTo>
                    <a:pt x="506747" y="1235399"/>
                  </a:lnTo>
                  <a:lnTo>
                    <a:pt x="547390" y="1210482"/>
                  </a:lnTo>
                  <a:lnTo>
                    <a:pt x="585262" y="1182401"/>
                  </a:lnTo>
                  <a:lnTo>
                    <a:pt x="620241" y="1151398"/>
                  </a:lnTo>
                  <a:lnTo>
                    <a:pt x="652207" y="1117713"/>
                  </a:lnTo>
                  <a:lnTo>
                    <a:pt x="681040" y="1081590"/>
                  </a:lnTo>
                  <a:lnTo>
                    <a:pt x="706619" y="1043270"/>
                  </a:lnTo>
                  <a:lnTo>
                    <a:pt x="728824" y="1002995"/>
                  </a:lnTo>
                  <a:lnTo>
                    <a:pt x="747535" y="961007"/>
                  </a:lnTo>
                  <a:lnTo>
                    <a:pt x="762630" y="917548"/>
                  </a:lnTo>
                  <a:lnTo>
                    <a:pt x="773991" y="872860"/>
                  </a:lnTo>
                  <a:lnTo>
                    <a:pt x="781495" y="827184"/>
                  </a:lnTo>
                  <a:lnTo>
                    <a:pt x="785024" y="780764"/>
                  </a:lnTo>
                  <a:lnTo>
                    <a:pt x="784456" y="733840"/>
                  </a:lnTo>
                  <a:lnTo>
                    <a:pt x="779671" y="686655"/>
                  </a:lnTo>
                  <a:lnTo>
                    <a:pt x="770548" y="639450"/>
                  </a:lnTo>
                  <a:lnTo>
                    <a:pt x="756968" y="592467"/>
                  </a:lnTo>
                  <a:lnTo>
                    <a:pt x="738758" y="545879"/>
                  </a:lnTo>
                  <a:lnTo>
                    <a:pt x="716709" y="501949"/>
                  </a:lnTo>
                  <a:lnTo>
                    <a:pt x="691083" y="460803"/>
                  </a:lnTo>
                  <a:lnTo>
                    <a:pt x="662137" y="422569"/>
                  </a:lnTo>
                  <a:lnTo>
                    <a:pt x="630131" y="387373"/>
                  </a:lnTo>
                  <a:lnTo>
                    <a:pt x="595326" y="355342"/>
                  </a:lnTo>
                  <a:lnTo>
                    <a:pt x="557980" y="326604"/>
                  </a:lnTo>
                  <a:lnTo>
                    <a:pt x="518353" y="301286"/>
                  </a:lnTo>
                  <a:lnTo>
                    <a:pt x="476704" y="279515"/>
                  </a:lnTo>
                  <a:lnTo>
                    <a:pt x="433294" y="261417"/>
                  </a:lnTo>
                  <a:lnTo>
                    <a:pt x="388382" y="247119"/>
                  </a:lnTo>
                  <a:lnTo>
                    <a:pt x="342227" y="236750"/>
                  </a:lnTo>
                  <a:lnTo>
                    <a:pt x="295088" y="230435"/>
                  </a:lnTo>
                  <a:lnTo>
                    <a:pt x="247226" y="228302"/>
                  </a:lnTo>
                  <a:lnTo>
                    <a:pt x="203779" y="230065"/>
                  </a:lnTo>
                  <a:lnTo>
                    <a:pt x="160154" y="235412"/>
                  </a:lnTo>
                  <a:lnTo>
                    <a:pt x="116529" y="244425"/>
                  </a:lnTo>
                  <a:lnTo>
                    <a:pt x="73083" y="257188"/>
                  </a:lnTo>
                  <a:lnTo>
                    <a:pt x="0" y="41394"/>
                  </a:lnTo>
                  <a:lnTo>
                    <a:pt x="49811" y="26313"/>
                  </a:lnTo>
                  <a:lnTo>
                    <a:pt x="99808" y="14700"/>
                  </a:lnTo>
                  <a:lnTo>
                    <a:pt x="149856" y="6488"/>
                  </a:lnTo>
                  <a:lnTo>
                    <a:pt x="199823" y="1611"/>
                  </a:lnTo>
                  <a:lnTo>
                    <a:pt x="249573" y="0"/>
                  </a:lnTo>
                  <a:lnTo>
                    <a:pt x="297356" y="1487"/>
                  </a:lnTo>
                  <a:lnTo>
                    <a:pt x="344680" y="5909"/>
                  </a:lnTo>
                  <a:lnTo>
                    <a:pt x="391420" y="13204"/>
                  </a:lnTo>
                  <a:lnTo>
                    <a:pt x="437451" y="23312"/>
                  </a:lnTo>
                  <a:lnTo>
                    <a:pt x="482646" y="36172"/>
                  </a:lnTo>
                  <a:lnTo>
                    <a:pt x="526881" y="51723"/>
                  </a:lnTo>
                  <a:lnTo>
                    <a:pt x="570030" y="69905"/>
                  </a:lnTo>
                  <a:lnTo>
                    <a:pt x="611967" y="90656"/>
                  </a:lnTo>
                  <a:lnTo>
                    <a:pt x="652567" y="113916"/>
                  </a:lnTo>
                  <a:lnTo>
                    <a:pt x="691704" y="139625"/>
                  </a:lnTo>
                  <a:lnTo>
                    <a:pt x="729252" y="167721"/>
                  </a:lnTo>
                  <a:lnTo>
                    <a:pt x="765088" y="198144"/>
                  </a:lnTo>
                  <a:lnTo>
                    <a:pt x="799083" y="230833"/>
                  </a:lnTo>
                  <a:lnTo>
                    <a:pt x="831114" y="265726"/>
                  </a:lnTo>
                  <a:lnTo>
                    <a:pt x="861055" y="302765"/>
                  </a:lnTo>
                  <a:lnTo>
                    <a:pt x="888780" y="341887"/>
                  </a:lnTo>
                  <a:lnTo>
                    <a:pt x="914164" y="383032"/>
                  </a:lnTo>
                  <a:lnTo>
                    <a:pt x="937081" y="426139"/>
                  </a:lnTo>
                  <a:lnTo>
                    <a:pt x="957405" y="471147"/>
                  </a:lnTo>
                  <a:lnTo>
                    <a:pt x="975012" y="517996"/>
                  </a:lnTo>
                  <a:lnTo>
                    <a:pt x="989397" y="565392"/>
                  </a:lnTo>
                  <a:lnTo>
                    <a:pt x="1000396" y="611965"/>
                  </a:lnTo>
                  <a:lnTo>
                    <a:pt x="1008384" y="658617"/>
                  </a:lnTo>
                  <a:lnTo>
                    <a:pt x="1013416" y="705235"/>
                  </a:lnTo>
                  <a:lnTo>
                    <a:pt x="1015550" y="751704"/>
                  </a:lnTo>
                  <a:lnTo>
                    <a:pt x="1014842" y="797910"/>
                  </a:lnTo>
                  <a:lnTo>
                    <a:pt x="1011348" y="843741"/>
                  </a:lnTo>
                  <a:lnTo>
                    <a:pt x="1005126" y="889081"/>
                  </a:lnTo>
                  <a:lnTo>
                    <a:pt x="996232" y="933819"/>
                  </a:lnTo>
                  <a:lnTo>
                    <a:pt x="984723" y="977838"/>
                  </a:lnTo>
                  <a:lnTo>
                    <a:pt x="970654" y="1021027"/>
                  </a:lnTo>
                  <a:lnTo>
                    <a:pt x="954084" y="1063271"/>
                  </a:lnTo>
                  <a:lnTo>
                    <a:pt x="935068" y="1104457"/>
                  </a:lnTo>
                  <a:lnTo>
                    <a:pt x="913663" y="1144469"/>
                  </a:lnTo>
                  <a:lnTo>
                    <a:pt x="889926" y="1183196"/>
                  </a:lnTo>
                  <a:lnTo>
                    <a:pt x="863914" y="1220523"/>
                  </a:lnTo>
                  <a:lnTo>
                    <a:pt x="835682" y="1256337"/>
                  </a:lnTo>
                  <a:lnTo>
                    <a:pt x="805289" y="1290523"/>
                  </a:lnTo>
                  <a:lnTo>
                    <a:pt x="772789" y="1322967"/>
                  </a:lnTo>
                  <a:lnTo>
                    <a:pt x="738240" y="1353557"/>
                  </a:lnTo>
                  <a:lnTo>
                    <a:pt x="701699" y="1382178"/>
                  </a:lnTo>
                  <a:lnTo>
                    <a:pt x="663223" y="1408717"/>
                  </a:lnTo>
                  <a:lnTo>
                    <a:pt x="622867" y="1433059"/>
                  </a:lnTo>
                  <a:lnTo>
                    <a:pt x="580688" y="1455092"/>
                  </a:lnTo>
                  <a:lnTo>
                    <a:pt x="536744" y="1474700"/>
                  </a:lnTo>
                  <a:lnTo>
                    <a:pt x="491090" y="1491772"/>
                  </a:lnTo>
                  <a:close/>
                </a:path>
              </a:pathLst>
            </a:custGeom>
            <a:solidFill>
              <a:srgbClr val="005CA2"/>
            </a:solidFill>
          </p:spPr>
          <p:txBody>
            <a:bodyPr wrap="square" lIns="0" tIns="0" rIns="0" bIns="0" rtlCol="0"/>
            <a:lstStyle/>
            <a:p>
              <a:endParaRPr/>
            </a:p>
          </p:txBody>
        </p:sp>
        <p:pic>
          <p:nvPicPr>
            <p:cNvPr id="8" name="object 8"/>
            <p:cNvPicPr/>
            <p:nvPr/>
          </p:nvPicPr>
          <p:blipFill>
            <a:blip r:embed="rId3" cstate="print"/>
            <a:stretch>
              <a:fillRect/>
            </a:stretch>
          </p:blipFill>
          <p:spPr>
            <a:xfrm>
              <a:off x="5126132" y="1242571"/>
              <a:ext cx="5559330" cy="5349842"/>
            </a:xfrm>
            <a:prstGeom prst="rect">
              <a:avLst/>
            </a:prstGeom>
          </p:spPr>
        </p:pic>
      </p:grpSp>
      <p:sp>
        <p:nvSpPr>
          <p:cNvPr id="9" name="object 9"/>
          <p:cNvSpPr txBox="1"/>
          <p:nvPr/>
        </p:nvSpPr>
        <p:spPr>
          <a:xfrm>
            <a:off x="743286" y="2627319"/>
            <a:ext cx="4222414" cy="3667030"/>
          </a:xfrm>
          <a:prstGeom prst="rect">
            <a:avLst/>
          </a:prstGeom>
        </p:spPr>
        <p:txBody>
          <a:bodyPr vert="horz" wrap="square" lIns="0" tIns="12700" rIns="0" bIns="0" rtlCol="0">
            <a:spAutoFit/>
          </a:bodyPr>
          <a:lstStyle/>
          <a:p>
            <a:pPr marL="12700" marR="1883410">
              <a:lnSpc>
                <a:spcPct val="114100"/>
              </a:lnSpc>
              <a:spcBef>
                <a:spcPts val="100"/>
              </a:spcBef>
            </a:pPr>
            <a:r>
              <a:rPr lang="en-US" sz="1400" b="1" spc="35" dirty="0" smtClean="0">
                <a:solidFill>
                  <a:schemeClr val="bg1"/>
                </a:solidFill>
                <a:latin typeface="Arial" pitchFamily="34" charset="0"/>
                <a:cs typeface="Arial" pitchFamily="34" charset="0"/>
              </a:rPr>
              <a:t>Preparatory courses for the United State Exam, State Final Assessment</a:t>
            </a:r>
            <a:r>
              <a:rPr lang="en-US" sz="1400" dirty="0" smtClean="0">
                <a:solidFill>
                  <a:schemeClr val="bg1"/>
                </a:solidFill>
                <a:latin typeface="Arial" pitchFamily="34" charset="0"/>
                <a:cs typeface="Arial" pitchFamily="34" charset="0"/>
              </a:rPr>
              <a:t>, </a:t>
            </a:r>
            <a:r>
              <a:rPr lang="en-US" sz="1400" b="1" spc="35" dirty="0" smtClean="0">
                <a:solidFill>
                  <a:schemeClr val="bg1"/>
                </a:solidFill>
                <a:latin typeface="Arial" pitchFamily="34" charset="0"/>
                <a:cs typeface="Arial" pitchFamily="34" charset="0"/>
              </a:rPr>
              <a:t>entrance exams of RGGU:</a:t>
            </a:r>
            <a:endParaRPr lang="en-US" sz="1400" dirty="0" smtClean="0">
              <a:solidFill>
                <a:schemeClr val="bg1"/>
              </a:solidFill>
              <a:latin typeface="Arial" pitchFamily="34" charset="0"/>
              <a:cs typeface="Arial" pitchFamily="34" charset="0"/>
            </a:endParaRPr>
          </a:p>
          <a:p>
            <a:pPr marL="12700">
              <a:lnSpc>
                <a:spcPct val="100000"/>
              </a:lnSpc>
              <a:spcBef>
                <a:spcPts val="195"/>
              </a:spcBef>
            </a:pPr>
            <a:r>
              <a:rPr sz="1400" spc="-10" dirty="0" smtClean="0">
                <a:solidFill>
                  <a:srgbClr val="FFFFFF"/>
                </a:solidFill>
                <a:latin typeface="Microsoft Sans Serif"/>
                <a:cs typeface="Microsoft Sans Serif"/>
              </a:rPr>
              <a:t>+</a:t>
            </a:r>
            <a:r>
              <a:rPr sz="1400" spc="-10" dirty="0">
                <a:solidFill>
                  <a:srgbClr val="FFFFFF"/>
                </a:solidFill>
                <a:latin typeface="Microsoft Sans Serif"/>
                <a:cs typeface="Microsoft Sans Serif"/>
              </a:rPr>
              <a:t>7</a:t>
            </a:r>
            <a:r>
              <a:rPr sz="1400" spc="-20" dirty="0">
                <a:solidFill>
                  <a:srgbClr val="FFFFFF"/>
                </a:solidFill>
                <a:latin typeface="Microsoft Sans Serif"/>
                <a:cs typeface="Microsoft Sans Serif"/>
              </a:rPr>
              <a:t> </a:t>
            </a:r>
            <a:r>
              <a:rPr sz="1400" spc="-10" dirty="0">
                <a:solidFill>
                  <a:srgbClr val="FFFFFF"/>
                </a:solidFill>
                <a:latin typeface="Microsoft Sans Serif"/>
                <a:cs typeface="Microsoft Sans Serif"/>
              </a:rPr>
              <a:t>(495)</a:t>
            </a:r>
            <a:r>
              <a:rPr sz="1400" spc="-15" dirty="0">
                <a:solidFill>
                  <a:srgbClr val="FFFFFF"/>
                </a:solidFill>
                <a:latin typeface="Microsoft Sans Serif"/>
                <a:cs typeface="Microsoft Sans Serif"/>
              </a:rPr>
              <a:t> </a:t>
            </a:r>
            <a:r>
              <a:rPr sz="1400" spc="-10" dirty="0">
                <a:solidFill>
                  <a:srgbClr val="FFFFFF"/>
                </a:solidFill>
                <a:latin typeface="Microsoft Sans Serif"/>
                <a:cs typeface="Microsoft Sans Serif"/>
              </a:rPr>
              <a:t>250-71-48</a:t>
            </a:r>
            <a:endParaRPr sz="1400" dirty="0">
              <a:latin typeface="Microsoft Sans Serif"/>
              <a:cs typeface="Microsoft Sans Serif"/>
            </a:endParaRPr>
          </a:p>
          <a:p>
            <a:pPr marL="12700" marR="480059">
              <a:lnSpc>
                <a:spcPct val="111600"/>
              </a:lnSpc>
            </a:pPr>
            <a:r>
              <a:rPr sz="1400" spc="-10" dirty="0">
                <a:solidFill>
                  <a:srgbClr val="FFFFFF"/>
                </a:solidFill>
                <a:latin typeface="Microsoft Sans Serif"/>
                <a:cs typeface="Microsoft Sans Serif"/>
                <a:hlinkClick r:id="rId4"/>
              </a:rPr>
              <a:t>kursy@rggu.ru</a:t>
            </a:r>
            <a:r>
              <a:rPr sz="1400" spc="5" dirty="0">
                <a:solidFill>
                  <a:srgbClr val="FFFFFF"/>
                </a:solidFill>
                <a:latin typeface="Microsoft Sans Serif"/>
                <a:cs typeface="Microsoft Sans Serif"/>
                <a:hlinkClick r:id="rId4"/>
              </a:rPr>
              <a:t> </a:t>
            </a:r>
            <a:r>
              <a:rPr sz="1400" spc="-5" dirty="0">
                <a:solidFill>
                  <a:srgbClr val="FFFFFF"/>
                </a:solidFill>
                <a:latin typeface="Microsoft Sans Serif"/>
                <a:cs typeface="Microsoft Sans Serif"/>
              </a:rPr>
              <a:t>,</a:t>
            </a:r>
            <a:r>
              <a:rPr sz="1400" spc="10" dirty="0">
                <a:solidFill>
                  <a:srgbClr val="FFFFFF"/>
                </a:solidFill>
                <a:latin typeface="Microsoft Sans Serif"/>
                <a:cs typeface="Microsoft Sans Serif"/>
              </a:rPr>
              <a:t> </a:t>
            </a:r>
            <a:r>
              <a:rPr sz="1400" spc="-15" dirty="0">
                <a:solidFill>
                  <a:srgbClr val="FFFFFF"/>
                </a:solidFill>
                <a:latin typeface="Microsoft Sans Serif"/>
                <a:cs typeface="Microsoft Sans Serif"/>
                <a:hlinkClick r:id="rId5"/>
              </a:rPr>
              <a:t>licey@rggu.ru </a:t>
            </a:r>
            <a:r>
              <a:rPr sz="1400" spc="-10" dirty="0">
                <a:solidFill>
                  <a:srgbClr val="FFFFFF"/>
                </a:solidFill>
                <a:latin typeface="Microsoft Sans Serif"/>
                <a:cs typeface="Microsoft Sans Serif"/>
              </a:rPr>
              <a:t> </a:t>
            </a:r>
            <a:r>
              <a:rPr sz="1400" spc="-10" dirty="0">
                <a:solidFill>
                  <a:srgbClr val="FFFFFF"/>
                </a:solidFill>
                <a:latin typeface="Microsoft Sans Serif"/>
                <a:cs typeface="Microsoft Sans Serif"/>
                <a:hlinkClick r:id="rId6"/>
              </a:rPr>
              <a:t>http://cdo.rggu.ru/section.html?id=12533</a:t>
            </a:r>
            <a:endParaRPr sz="1400" dirty="0">
              <a:latin typeface="Microsoft Sans Serif"/>
              <a:cs typeface="Microsoft Sans Serif"/>
            </a:endParaRPr>
          </a:p>
          <a:p>
            <a:pPr marL="12700" marR="5080">
              <a:lnSpc>
                <a:spcPct val="123500"/>
              </a:lnSpc>
              <a:spcBef>
                <a:spcPts val="550"/>
              </a:spcBef>
            </a:pPr>
            <a:r>
              <a:rPr lang="en-US" sz="1400" b="1" spc="90" dirty="0" smtClean="0">
                <a:solidFill>
                  <a:schemeClr val="bg1"/>
                </a:solidFill>
                <a:latin typeface="Arial" pitchFamily="34" charset="0"/>
                <a:cs typeface="Arial" pitchFamily="34" charset="0"/>
              </a:rPr>
              <a:t>Inclusive education at RGGU</a:t>
            </a:r>
            <a:r>
              <a:rPr lang="en-US" sz="1400" b="1" spc="35" dirty="0" smtClean="0">
                <a:solidFill>
                  <a:schemeClr val="bg1"/>
                </a:solidFill>
                <a:latin typeface="Arial" pitchFamily="34" charset="0"/>
                <a:cs typeface="Arial" pitchFamily="34" charset="0"/>
              </a:rPr>
              <a:t>:</a:t>
            </a:r>
            <a:endParaRPr lang="en-US" sz="1400" dirty="0" smtClean="0">
              <a:solidFill>
                <a:schemeClr val="bg1"/>
              </a:solidFill>
              <a:latin typeface="Arial" pitchFamily="34" charset="0"/>
              <a:cs typeface="Arial" pitchFamily="34" charset="0"/>
            </a:endParaRPr>
          </a:p>
          <a:p>
            <a:pPr marL="12700" marR="5080">
              <a:lnSpc>
                <a:spcPct val="123500"/>
              </a:lnSpc>
              <a:spcBef>
                <a:spcPts val="550"/>
              </a:spcBef>
            </a:pPr>
            <a:r>
              <a:rPr sz="1400" spc="-10" dirty="0" smtClean="0">
                <a:solidFill>
                  <a:srgbClr val="FFFFFF"/>
                </a:solidFill>
                <a:latin typeface="Microsoft Sans Serif"/>
                <a:cs typeface="Microsoft Sans Serif"/>
              </a:rPr>
              <a:t>https</a:t>
            </a:r>
            <a:r>
              <a:rPr sz="1400" spc="-10" dirty="0">
                <a:solidFill>
                  <a:srgbClr val="FFFFFF"/>
                </a:solidFill>
                <a:latin typeface="Microsoft Sans Serif"/>
                <a:cs typeface="Microsoft Sans Serif"/>
              </a:rPr>
              <a:t>://</a:t>
            </a:r>
            <a:r>
              <a:rPr sz="1400" spc="-10" dirty="0">
                <a:solidFill>
                  <a:srgbClr val="FFFFFF"/>
                </a:solidFill>
                <a:latin typeface="Microsoft Sans Serif"/>
                <a:cs typeface="Microsoft Sans Serif"/>
                <a:hlinkClick r:id="rId7"/>
              </a:rPr>
              <a:t>www.rsuh.ru/education/inclusive/ </a:t>
            </a:r>
            <a:r>
              <a:rPr sz="1400" spc="-5" dirty="0">
                <a:solidFill>
                  <a:srgbClr val="FFFFFF"/>
                </a:solidFill>
                <a:latin typeface="Microsoft Sans Serif"/>
                <a:cs typeface="Microsoft Sans Serif"/>
              </a:rPr>
              <a:t> </a:t>
            </a:r>
            <a:endParaRPr lang="en-US" sz="1400" spc="-5" dirty="0" smtClean="0">
              <a:solidFill>
                <a:srgbClr val="FFFFFF"/>
              </a:solidFill>
              <a:latin typeface="Microsoft Sans Serif"/>
              <a:cs typeface="Microsoft Sans Serif"/>
            </a:endParaRPr>
          </a:p>
          <a:p>
            <a:pPr marL="12700" marR="5080">
              <a:lnSpc>
                <a:spcPct val="123500"/>
              </a:lnSpc>
              <a:spcBef>
                <a:spcPts val="550"/>
              </a:spcBef>
            </a:pPr>
            <a:r>
              <a:rPr lang="en-US" sz="1400" b="1" spc="60" dirty="0" smtClean="0">
                <a:solidFill>
                  <a:schemeClr val="bg1"/>
                </a:solidFill>
                <a:latin typeface="Arial" pitchFamily="34" charset="0"/>
                <a:cs typeface="Arial" pitchFamily="34" charset="0"/>
              </a:rPr>
              <a:t>Student Affairs Department</a:t>
            </a:r>
            <a:r>
              <a:rPr sz="1400" b="1" spc="-15" dirty="0" smtClean="0">
                <a:solidFill>
                  <a:schemeClr val="bg1"/>
                </a:solidFill>
                <a:latin typeface="Arial" pitchFamily="34" charset="0"/>
                <a:cs typeface="Arial" pitchFamily="34" charset="0"/>
              </a:rPr>
              <a:t>: </a:t>
            </a:r>
            <a:r>
              <a:rPr sz="1400" b="1" spc="-10" dirty="0" smtClean="0">
                <a:solidFill>
                  <a:schemeClr val="bg1"/>
                </a:solidFill>
                <a:latin typeface="Arial" pitchFamily="34" charset="0"/>
                <a:cs typeface="Arial" pitchFamily="34" charset="0"/>
              </a:rPr>
              <a:t> </a:t>
            </a:r>
            <a:r>
              <a:rPr sz="1400" spc="-10" dirty="0">
                <a:solidFill>
                  <a:srgbClr val="FFFFFF"/>
                </a:solidFill>
                <a:latin typeface="Microsoft Sans Serif"/>
                <a:cs typeface="Microsoft Sans Serif"/>
              </a:rPr>
              <a:t>https://</a:t>
            </a:r>
            <a:r>
              <a:rPr sz="1400" spc="-10" dirty="0">
                <a:solidFill>
                  <a:srgbClr val="FFFFFF"/>
                </a:solidFill>
                <a:latin typeface="Microsoft Sans Serif"/>
                <a:cs typeface="Microsoft Sans Serif"/>
                <a:hlinkClick r:id="rId8"/>
              </a:rPr>
              <a:t>www.rsuh.ru/student/about-department/</a:t>
            </a:r>
            <a:endParaRPr sz="1400" dirty="0">
              <a:latin typeface="Microsoft Sans Serif"/>
              <a:cs typeface="Microsoft Sans Serif"/>
            </a:endParaRPr>
          </a:p>
          <a:p>
            <a:pPr marL="12700">
              <a:lnSpc>
                <a:spcPct val="100000"/>
              </a:lnSpc>
              <a:spcBef>
                <a:spcPts val="1320"/>
              </a:spcBef>
            </a:pPr>
            <a:r>
              <a:rPr lang="en-US" sz="1400" b="1" spc="-15" dirty="0" smtClean="0">
                <a:solidFill>
                  <a:srgbClr val="FFFFFF"/>
                </a:solidFill>
                <a:latin typeface="Arial"/>
                <a:cs typeface="Arial"/>
              </a:rPr>
              <a:t>Dormitory</a:t>
            </a:r>
            <a:r>
              <a:rPr sz="1400" b="1" spc="-15" dirty="0" smtClean="0">
                <a:solidFill>
                  <a:srgbClr val="FFFFFF"/>
                </a:solidFill>
                <a:latin typeface="Arial"/>
                <a:cs typeface="Arial"/>
              </a:rPr>
              <a:t>:</a:t>
            </a:r>
            <a:endParaRPr sz="1400" dirty="0">
              <a:latin typeface="Arial"/>
              <a:cs typeface="Arial"/>
            </a:endParaRPr>
          </a:p>
          <a:p>
            <a:pPr marL="12700">
              <a:lnSpc>
                <a:spcPct val="100000"/>
              </a:lnSpc>
              <a:spcBef>
                <a:spcPts val="415"/>
              </a:spcBef>
            </a:pPr>
            <a:r>
              <a:rPr sz="1400" spc="-10" dirty="0">
                <a:solidFill>
                  <a:srgbClr val="FFFFFF"/>
                </a:solidFill>
                <a:latin typeface="Microsoft Sans Serif"/>
                <a:cs typeface="Microsoft Sans Serif"/>
              </a:rPr>
              <a:t>https://</a:t>
            </a:r>
            <a:r>
              <a:rPr sz="1400" spc="-10" dirty="0">
                <a:solidFill>
                  <a:srgbClr val="FFFFFF"/>
                </a:solidFill>
                <a:latin typeface="Microsoft Sans Serif"/>
                <a:cs typeface="Microsoft Sans Serif"/>
                <a:hlinkClick r:id="rId9"/>
              </a:rPr>
              <a:t>www.rsuh.ru/hostel/</a:t>
            </a:r>
            <a:endParaRPr sz="1400" dirty="0">
              <a:latin typeface="Microsoft Sans Serif"/>
              <a:cs typeface="Microsoft Sans Serif"/>
            </a:endParaRPr>
          </a:p>
        </p:txBody>
      </p:sp>
      <p:sp>
        <p:nvSpPr>
          <p:cNvPr id="10" name="object 10"/>
          <p:cNvSpPr txBox="1">
            <a:spLocks noGrp="1"/>
          </p:cNvSpPr>
          <p:nvPr>
            <p:ph type="title"/>
          </p:nvPr>
        </p:nvSpPr>
        <p:spPr>
          <a:xfrm>
            <a:off x="1612900" y="1419225"/>
            <a:ext cx="3331596" cy="663002"/>
          </a:xfrm>
          <a:prstGeom prst="rect">
            <a:avLst/>
          </a:prstGeom>
        </p:spPr>
        <p:txBody>
          <a:bodyPr vert="horz" wrap="square" lIns="0" tIns="16510" rIns="0" bIns="0" rtlCol="0">
            <a:spAutoFit/>
          </a:bodyPr>
          <a:lstStyle/>
          <a:p>
            <a:pPr marL="12700">
              <a:lnSpc>
                <a:spcPct val="100000"/>
              </a:lnSpc>
              <a:spcBef>
                <a:spcPts val="130"/>
              </a:spcBef>
            </a:pPr>
            <a:r>
              <a:rPr lang="en-US" sz="4200" spc="50" dirty="0" smtClean="0"/>
              <a:t>CONTACTS</a:t>
            </a:r>
            <a:endParaRPr sz="4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567844" y="755558"/>
            <a:ext cx="1275590" cy="1237501"/>
          </a:xfrm>
          <a:prstGeom prst="rect">
            <a:avLst/>
          </a:prstGeom>
        </p:spPr>
      </p:pic>
      <p:sp>
        <p:nvSpPr>
          <p:cNvPr id="3" name="object 3"/>
          <p:cNvSpPr/>
          <p:nvPr/>
        </p:nvSpPr>
        <p:spPr>
          <a:xfrm>
            <a:off x="7127637" y="3363421"/>
            <a:ext cx="3562350" cy="4192904"/>
          </a:xfrm>
          <a:custGeom>
            <a:avLst/>
            <a:gdLst/>
            <a:ahLst/>
            <a:cxnLst/>
            <a:rect l="l" t="t" r="r" b="b"/>
            <a:pathLst>
              <a:path w="3562350" h="4192904">
                <a:moveTo>
                  <a:pt x="3561907" y="4192630"/>
                </a:moveTo>
                <a:lnTo>
                  <a:pt x="2207911" y="4192630"/>
                </a:lnTo>
                <a:lnTo>
                  <a:pt x="2161739" y="4170683"/>
                </a:lnTo>
                <a:lnTo>
                  <a:pt x="2115693" y="4148480"/>
                </a:lnTo>
                <a:lnTo>
                  <a:pt x="2069752" y="4126064"/>
                </a:lnTo>
                <a:lnTo>
                  <a:pt x="2023898" y="4103476"/>
                </a:lnTo>
                <a:lnTo>
                  <a:pt x="1978110" y="4080757"/>
                </a:lnTo>
                <a:lnTo>
                  <a:pt x="1749498" y="3966650"/>
                </a:lnTo>
                <a:lnTo>
                  <a:pt x="1703704" y="3944016"/>
                </a:lnTo>
                <a:lnTo>
                  <a:pt x="1657841" y="3921541"/>
                </a:lnTo>
                <a:lnTo>
                  <a:pt x="1611890" y="3899267"/>
                </a:lnTo>
                <a:lnTo>
                  <a:pt x="1565831" y="3877235"/>
                </a:lnTo>
                <a:lnTo>
                  <a:pt x="1519644" y="3855486"/>
                </a:lnTo>
                <a:lnTo>
                  <a:pt x="1473310" y="3834063"/>
                </a:lnTo>
                <a:lnTo>
                  <a:pt x="1426810" y="3813005"/>
                </a:lnTo>
                <a:lnTo>
                  <a:pt x="1380124" y="3792356"/>
                </a:lnTo>
                <a:lnTo>
                  <a:pt x="1333232" y="3772155"/>
                </a:lnTo>
                <a:lnTo>
                  <a:pt x="1286117" y="3752445"/>
                </a:lnTo>
                <a:lnTo>
                  <a:pt x="1238757" y="3733268"/>
                </a:lnTo>
                <a:lnTo>
                  <a:pt x="1191133" y="3714663"/>
                </a:lnTo>
                <a:lnTo>
                  <a:pt x="1143227" y="3696674"/>
                </a:lnTo>
                <a:lnTo>
                  <a:pt x="1049164" y="3662010"/>
                </a:lnTo>
                <a:lnTo>
                  <a:pt x="1002216" y="3644470"/>
                </a:lnTo>
                <a:lnTo>
                  <a:pt x="955435" y="3626587"/>
                </a:lnTo>
                <a:lnTo>
                  <a:pt x="908903" y="3608207"/>
                </a:lnTo>
                <a:lnTo>
                  <a:pt x="862706" y="3589175"/>
                </a:lnTo>
                <a:lnTo>
                  <a:pt x="816925" y="3569338"/>
                </a:lnTo>
                <a:lnTo>
                  <a:pt x="771645" y="3548541"/>
                </a:lnTo>
                <a:lnTo>
                  <a:pt x="726949" y="3526631"/>
                </a:lnTo>
                <a:lnTo>
                  <a:pt x="682920" y="3503453"/>
                </a:lnTo>
                <a:lnTo>
                  <a:pt x="639642" y="3478854"/>
                </a:lnTo>
                <a:lnTo>
                  <a:pt x="597197" y="3452680"/>
                </a:lnTo>
                <a:lnTo>
                  <a:pt x="555671" y="3424776"/>
                </a:lnTo>
                <a:lnTo>
                  <a:pt x="515146" y="3394989"/>
                </a:lnTo>
                <a:lnTo>
                  <a:pt x="474492" y="3362558"/>
                </a:lnTo>
                <a:lnTo>
                  <a:pt x="435194" y="3328360"/>
                </a:lnTo>
                <a:lnTo>
                  <a:pt x="397304" y="3292487"/>
                </a:lnTo>
                <a:lnTo>
                  <a:pt x="360873" y="3255029"/>
                </a:lnTo>
                <a:lnTo>
                  <a:pt x="325954" y="3216079"/>
                </a:lnTo>
                <a:lnTo>
                  <a:pt x="292598" y="3175728"/>
                </a:lnTo>
                <a:lnTo>
                  <a:pt x="260857" y="3134066"/>
                </a:lnTo>
                <a:lnTo>
                  <a:pt x="230783" y="3091186"/>
                </a:lnTo>
                <a:lnTo>
                  <a:pt x="202427" y="3047179"/>
                </a:lnTo>
                <a:lnTo>
                  <a:pt x="175842" y="3002137"/>
                </a:lnTo>
                <a:lnTo>
                  <a:pt x="151079" y="2956150"/>
                </a:lnTo>
                <a:lnTo>
                  <a:pt x="128190" y="2909310"/>
                </a:lnTo>
                <a:lnTo>
                  <a:pt x="107154" y="2862382"/>
                </a:lnTo>
                <a:lnTo>
                  <a:pt x="87879" y="2814687"/>
                </a:lnTo>
                <a:lnTo>
                  <a:pt x="70403" y="2766297"/>
                </a:lnTo>
                <a:lnTo>
                  <a:pt x="54765" y="2717285"/>
                </a:lnTo>
                <a:lnTo>
                  <a:pt x="41004" y="2667723"/>
                </a:lnTo>
                <a:lnTo>
                  <a:pt x="29157" y="2617681"/>
                </a:lnTo>
                <a:lnTo>
                  <a:pt x="19264" y="2567233"/>
                </a:lnTo>
                <a:lnTo>
                  <a:pt x="11363" y="2516449"/>
                </a:lnTo>
                <a:lnTo>
                  <a:pt x="5493" y="2465401"/>
                </a:lnTo>
                <a:lnTo>
                  <a:pt x="1692" y="2414162"/>
                </a:lnTo>
                <a:lnTo>
                  <a:pt x="0" y="2362803"/>
                </a:lnTo>
                <a:lnTo>
                  <a:pt x="453" y="2311396"/>
                </a:lnTo>
                <a:lnTo>
                  <a:pt x="3112" y="2263671"/>
                </a:lnTo>
                <a:lnTo>
                  <a:pt x="8132" y="2215889"/>
                </a:lnTo>
                <a:lnTo>
                  <a:pt x="15342" y="2168125"/>
                </a:lnTo>
                <a:lnTo>
                  <a:pt x="24567" y="2120453"/>
                </a:lnTo>
                <a:lnTo>
                  <a:pt x="35637" y="2072947"/>
                </a:lnTo>
                <a:lnTo>
                  <a:pt x="48378" y="2025681"/>
                </a:lnTo>
                <a:lnTo>
                  <a:pt x="62619" y="1978729"/>
                </a:lnTo>
                <a:lnTo>
                  <a:pt x="78187" y="1932166"/>
                </a:lnTo>
                <a:lnTo>
                  <a:pt x="94910" y="1886065"/>
                </a:lnTo>
                <a:lnTo>
                  <a:pt x="112615" y="1840501"/>
                </a:lnTo>
                <a:lnTo>
                  <a:pt x="131130" y="1795549"/>
                </a:lnTo>
                <a:lnTo>
                  <a:pt x="150283" y="1751281"/>
                </a:lnTo>
                <a:lnTo>
                  <a:pt x="169901" y="1707772"/>
                </a:lnTo>
                <a:lnTo>
                  <a:pt x="191527" y="1661760"/>
                </a:lnTo>
                <a:lnTo>
                  <a:pt x="214165" y="1616346"/>
                </a:lnTo>
                <a:lnTo>
                  <a:pt x="237787" y="1571525"/>
                </a:lnTo>
                <a:lnTo>
                  <a:pt x="262365" y="1527290"/>
                </a:lnTo>
                <a:lnTo>
                  <a:pt x="287871" y="1483638"/>
                </a:lnTo>
                <a:lnTo>
                  <a:pt x="314277" y="1440561"/>
                </a:lnTo>
                <a:lnTo>
                  <a:pt x="341555" y="1398055"/>
                </a:lnTo>
                <a:lnTo>
                  <a:pt x="369678" y="1356114"/>
                </a:lnTo>
                <a:lnTo>
                  <a:pt x="398618" y="1314732"/>
                </a:lnTo>
                <a:lnTo>
                  <a:pt x="428346" y="1273905"/>
                </a:lnTo>
                <a:lnTo>
                  <a:pt x="458834" y="1233626"/>
                </a:lnTo>
                <a:lnTo>
                  <a:pt x="490055" y="1193890"/>
                </a:lnTo>
                <a:lnTo>
                  <a:pt x="521981" y="1154692"/>
                </a:lnTo>
                <a:lnTo>
                  <a:pt x="554584" y="1116025"/>
                </a:lnTo>
                <a:lnTo>
                  <a:pt x="587836" y="1077886"/>
                </a:lnTo>
                <a:lnTo>
                  <a:pt x="621709" y="1040267"/>
                </a:lnTo>
                <a:lnTo>
                  <a:pt x="656175" y="1003163"/>
                </a:lnTo>
                <a:lnTo>
                  <a:pt x="691207" y="966570"/>
                </a:lnTo>
                <a:lnTo>
                  <a:pt x="726775" y="930481"/>
                </a:lnTo>
                <a:lnTo>
                  <a:pt x="762853" y="894891"/>
                </a:lnTo>
                <a:lnTo>
                  <a:pt x="799413" y="859795"/>
                </a:lnTo>
                <a:lnTo>
                  <a:pt x="836426" y="825187"/>
                </a:lnTo>
                <a:lnTo>
                  <a:pt x="873865" y="791061"/>
                </a:lnTo>
                <a:lnTo>
                  <a:pt x="911701" y="757412"/>
                </a:lnTo>
                <a:lnTo>
                  <a:pt x="949908" y="724234"/>
                </a:lnTo>
                <a:lnTo>
                  <a:pt x="987599" y="692217"/>
                </a:lnTo>
                <a:lnTo>
                  <a:pt x="1025635" y="660496"/>
                </a:lnTo>
                <a:lnTo>
                  <a:pt x="1064018" y="629105"/>
                </a:lnTo>
                <a:lnTo>
                  <a:pt x="1102752" y="598076"/>
                </a:lnTo>
                <a:lnTo>
                  <a:pt x="1141841" y="567442"/>
                </a:lnTo>
                <a:lnTo>
                  <a:pt x="1181288" y="537237"/>
                </a:lnTo>
                <a:lnTo>
                  <a:pt x="1221098" y="507493"/>
                </a:lnTo>
                <a:lnTo>
                  <a:pt x="1261273" y="478245"/>
                </a:lnTo>
                <a:lnTo>
                  <a:pt x="1301818" y="449524"/>
                </a:lnTo>
                <a:lnTo>
                  <a:pt x="1342735" y="421364"/>
                </a:lnTo>
                <a:lnTo>
                  <a:pt x="1384030" y="393799"/>
                </a:lnTo>
                <a:lnTo>
                  <a:pt x="1425704" y="366861"/>
                </a:lnTo>
                <a:lnTo>
                  <a:pt x="1467763" y="340583"/>
                </a:lnTo>
                <a:lnTo>
                  <a:pt x="1510210" y="314999"/>
                </a:lnTo>
                <a:lnTo>
                  <a:pt x="1553047" y="290142"/>
                </a:lnTo>
                <a:lnTo>
                  <a:pt x="1596280" y="266044"/>
                </a:lnTo>
                <a:lnTo>
                  <a:pt x="1639911" y="242740"/>
                </a:lnTo>
                <a:lnTo>
                  <a:pt x="1683945" y="220261"/>
                </a:lnTo>
                <a:lnTo>
                  <a:pt x="1728385" y="198642"/>
                </a:lnTo>
                <a:lnTo>
                  <a:pt x="1773234" y="177915"/>
                </a:lnTo>
                <a:lnTo>
                  <a:pt x="1818496" y="158113"/>
                </a:lnTo>
                <a:lnTo>
                  <a:pt x="1864176" y="139270"/>
                </a:lnTo>
                <a:lnTo>
                  <a:pt x="1910276" y="121418"/>
                </a:lnTo>
                <a:lnTo>
                  <a:pt x="1956800" y="104591"/>
                </a:lnTo>
                <a:lnTo>
                  <a:pt x="2003752" y="88823"/>
                </a:lnTo>
                <a:lnTo>
                  <a:pt x="2051135" y="74145"/>
                </a:lnTo>
                <a:lnTo>
                  <a:pt x="2098954" y="60591"/>
                </a:lnTo>
                <a:lnTo>
                  <a:pt x="2147212" y="48195"/>
                </a:lnTo>
                <a:lnTo>
                  <a:pt x="2195912" y="36988"/>
                </a:lnTo>
                <a:lnTo>
                  <a:pt x="2248290" y="27191"/>
                </a:lnTo>
                <a:lnTo>
                  <a:pt x="2301160" y="18653"/>
                </a:lnTo>
                <a:lnTo>
                  <a:pt x="2354495" y="11531"/>
                </a:lnTo>
                <a:lnTo>
                  <a:pt x="2408270" y="5985"/>
                </a:lnTo>
                <a:lnTo>
                  <a:pt x="2462458" y="2173"/>
                </a:lnTo>
                <a:lnTo>
                  <a:pt x="2517031" y="253"/>
                </a:lnTo>
                <a:lnTo>
                  <a:pt x="2544458" y="0"/>
                </a:lnTo>
                <a:lnTo>
                  <a:pt x="2593152" y="734"/>
                </a:lnTo>
                <a:lnTo>
                  <a:pt x="2641825" y="2948"/>
                </a:lnTo>
                <a:lnTo>
                  <a:pt x="2690417" y="6658"/>
                </a:lnTo>
                <a:lnTo>
                  <a:pt x="2738868" y="11877"/>
                </a:lnTo>
                <a:lnTo>
                  <a:pt x="2787120" y="18622"/>
                </a:lnTo>
                <a:lnTo>
                  <a:pt x="2835111" y="26909"/>
                </a:lnTo>
                <a:lnTo>
                  <a:pt x="2882783" y="36752"/>
                </a:lnTo>
                <a:lnTo>
                  <a:pt x="2930075" y="48168"/>
                </a:lnTo>
                <a:lnTo>
                  <a:pt x="2976929" y="61171"/>
                </a:lnTo>
                <a:lnTo>
                  <a:pt x="3023284" y="75776"/>
                </a:lnTo>
                <a:lnTo>
                  <a:pt x="3069081" y="92001"/>
                </a:lnTo>
                <a:lnTo>
                  <a:pt x="3114260" y="109859"/>
                </a:lnTo>
                <a:lnTo>
                  <a:pt x="3158762" y="129366"/>
                </a:lnTo>
                <a:lnTo>
                  <a:pt x="3204971" y="151895"/>
                </a:lnTo>
                <a:lnTo>
                  <a:pt x="3249734" y="176368"/>
                </a:lnTo>
                <a:lnTo>
                  <a:pt x="3293102" y="202689"/>
                </a:lnTo>
                <a:lnTo>
                  <a:pt x="3335126" y="230764"/>
                </a:lnTo>
                <a:lnTo>
                  <a:pt x="3375858" y="260500"/>
                </a:lnTo>
                <a:lnTo>
                  <a:pt x="3415347" y="291803"/>
                </a:lnTo>
                <a:lnTo>
                  <a:pt x="3453646" y="324578"/>
                </a:lnTo>
                <a:lnTo>
                  <a:pt x="3490805" y="358731"/>
                </a:lnTo>
                <a:lnTo>
                  <a:pt x="3526875" y="394169"/>
                </a:lnTo>
                <a:lnTo>
                  <a:pt x="3561907" y="430797"/>
                </a:lnTo>
                <a:lnTo>
                  <a:pt x="3561907" y="4192630"/>
                </a:lnTo>
                <a:close/>
              </a:path>
            </a:pathLst>
          </a:custGeom>
          <a:solidFill>
            <a:srgbClr val="FFFFFF">
              <a:alpha val="9408"/>
            </a:srgbClr>
          </a:solidFill>
        </p:spPr>
        <p:txBody>
          <a:bodyPr wrap="square" lIns="0" tIns="0" rIns="0" bIns="0" rtlCol="0"/>
          <a:lstStyle/>
          <a:p>
            <a:endParaRPr/>
          </a:p>
        </p:txBody>
      </p:sp>
      <p:pic>
        <p:nvPicPr>
          <p:cNvPr id="4" name="object 4"/>
          <p:cNvPicPr/>
          <p:nvPr/>
        </p:nvPicPr>
        <p:blipFill>
          <a:blip r:embed="rId3" cstate="print"/>
          <a:stretch>
            <a:fillRect/>
          </a:stretch>
        </p:blipFill>
        <p:spPr>
          <a:xfrm>
            <a:off x="0" y="1126438"/>
            <a:ext cx="4892967" cy="5511719"/>
          </a:xfrm>
          <a:prstGeom prst="rect">
            <a:avLst/>
          </a:prstGeom>
        </p:spPr>
      </p:pic>
      <p:sp>
        <p:nvSpPr>
          <p:cNvPr id="5" name="object 5"/>
          <p:cNvSpPr txBox="1"/>
          <p:nvPr/>
        </p:nvSpPr>
        <p:spPr>
          <a:xfrm>
            <a:off x="5118100" y="2257425"/>
            <a:ext cx="5100320" cy="4688015"/>
          </a:xfrm>
          <a:prstGeom prst="rect">
            <a:avLst/>
          </a:prstGeom>
        </p:spPr>
        <p:txBody>
          <a:bodyPr vert="horz" wrap="square" lIns="0" tIns="12700" rIns="0" bIns="0" rtlCol="0">
            <a:spAutoFit/>
          </a:bodyPr>
          <a:lstStyle/>
          <a:p>
            <a:pPr marL="12700" marR="214629">
              <a:lnSpc>
                <a:spcPct val="113900"/>
              </a:lnSpc>
              <a:spcBef>
                <a:spcPts val="100"/>
              </a:spcBef>
            </a:pPr>
            <a:r>
              <a:rPr lang="en-US" sz="1700" b="1" dirty="0" smtClean="0">
                <a:solidFill>
                  <a:schemeClr val="bg1"/>
                </a:solidFill>
                <a:latin typeface="Arial" pitchFamily="34" charset="0"/>
                <a:cs typeface="Arial" pitchFamily="34" charset="0"/>
              </a:rPr>
              <a:t>Ministry of Science and Higher Education of the Russian Federation</a:t>
            </a:r>
            <a:r>
              <a:rPr sz="1700" b="1" spc="-10" dirty="0" smtClean="0">
                <a:solidFill>
                  <a:srgbClr val="FFFFFF"/>
                </a:solidFill>
                <a:latin typeface="Arial" pitchFamily="34" charset="0"/>
                <a:cs typeface="Arial" pitchFamily="34" charset="0"/>
              </a:rPr>
              <a:t>: </a:t>
            </a:r>
            <a:r>
              <a:rPr sz="1700" b="1" spc="-5" dirty="0" smtClean="0">
                <a:solidFill>
                  <a:srgbClr val="FFFFFF"/>
                </a:solidFill>
                <a:latin typeface="Arial" pitchFamily="34" charset="0"/>
                <a:cs typeface="Arial" pitchFamily="34" charset="0"/>
              </a:rPr>
              <a:t> </a:t>
            </a:r>
            <a:r>
              <a:rPr sz="1700" spc="-10" dirty="0">
                <a:solidFill>
                  <a:srgbClr val="FFFFFF"/>
                </a:solidFill>
                <a:latin typeface="Arial" pitchFamily="34" charset="0"/>
                <a:cs typeface="Arial" pitchFamily="34" charset="0"/>
              </a:rPr>
              <a:t>https://</a:t>
            </a:r>
            <a:r>
              <a:rPr sz="1700" spc="-10" dirty="0">
                <a:solidFill>
                  <a:srgbClr val="FFFFFF"/>
                </a:solidFill>
                <a:latin typeface="Arial" pitchFamily="34" charset="0"/>
                <a:cs typeface="Arial" pitchFamily="34" charset="0"/>
                <a:hlinkClick r:id="rId4"/>
              </a:rPr>
              <a:t>www.minobrnauki.gov.ru/</a:t>
            </a:r>
            <a:endParaRPr sz="1700" dirty="0">
              <a:latin typeface="Arial" pitchFamily="34" charset="0"/>
              <a:cs typeface="Arial" pitchFamily="34" charset="0"/>
            </a:endParaRPr>
          </a:p>
          <a:p>
            <a:pPr marL="12700">
              <a:lnSpc>
                <a:spcPct val="100000"/>
              </a:lnSpc>
              <a:spcBef>
                <a:spcPts val="1185"/>
              </a:spcBef>
            </a:pPr>
            <a:r>
              <a:rPr lang="en-US" sz="1700" b="1" spc="80" dirty="0" smtClean="0">
                <a:solidFill>
                  <a:schemeClr val="bg1"/>
                </a:solidFill>
                <a:latin typeface="Arial" pitchFamily="34" charset="0"/>
                <a:cs typeface="Arial" pitchFamily="34" charset="0"/>
              </a:rPr>
              <a:t>Main State Centre for Education Evaluation (</a:t>
            </a:r>
            <a:r>
              <a:rPr lang="en-US" sz="1600" b="1" dirty="0" err="1" smtClean="0">
                <a:solidFill>
                  <a:schemeClr val="bg1"/>
                </a:solidFill>
                <a:latin typeface="Arial" pitchFamily="34" charset="0"/>
                <a:cs typeface="Arial" pitchFamily="34" charset="0"/>
              </a:rPr>
              <a:t>Glavexpertcentre</a:t>
            </a:r>
            <a:r>
              <a:rPr lang="en-US" sz="1600" b="1" dirty="0" smtClean="0">
                <a:solidFill>
                  <a:schemeClr val="bg1"/>
                </a:solidFill>
                <a:latin typeface="Roboto"/>
              </a:rPr>
              <a:t>)</a:t>
            </a:r>
            <a:r>
              <a:rPr lang="en-US" sz="1700" b="1" spc="35" dirty="0" smtClean="0">
                <a:solidFill>
                  <a:schemeClr val="bg1"/>
                </a:solidFill>
                <a:latin typeface="Arial" pitchFamily="34" charset="0"/>
                <a:cs typeface="Arial" pitchFamily="34" charset="0"/>
              </a:rPr>
              <a:t>:</a:t>
            </a:r>
            <a:endParaRPr sz="1700" b="1" dirty="0">
              <a:solidFill>
                <a:schemeClr val="bg1"/>
              </a:solidFill>
              <a:latin typeface="Arial" pitchFamily="34" charset="0"/>
              <a:cs typeface="Arial" pitchFamily="34" charset="0"/>
            </a:endParaRPr>
          </a:p>
          <a:p>
            <a:pPr marL="12700">
              <a:lnSpc>
                <a:spcPct val="100000"/>
              </a:lnSpc>
              <a:spcBef>
                <a:spcPts val="209"/>
              </a:spcBef>
            </a:pPr>
            <a:r>
              <a:rPr sz="1700" spc="-10" dirty="0">
                <a:solidFill>
                  <a:srgbClr val="FFFFFF"/>
                </a:solidFill>
                <a:latin typeface="Arial" pitchFamily="34" charset="0"/>
                <a:cs typeface="Arial" pitchFamily="34" charset="0"/>
              </a:rPr>
              <a:t>https://nic.gov.ru/</a:t>
            </a:r>
            <a:endParaRPr sz="1700" dirty="0">
              <a:latin typeface="Arial" pitchFamily="34" charset="0"/>
              <a:cs typeface="Arial" pitchFamily="34" charset="0"/>
            </a:endParaRPr>
          </a:p>
          <a:p>
            <a:pPr marL="12700">
              <a:lnSpc>
                <a:spcPct val="100000"/>
              </a:lnSpc>
              <a:spcBef>
                <a:spcPts val="1630"/>
              </a:spcBef>
            </a:pPr>
            <a:r>
              <a:rPr lang="en-US" sz="1700" b="1" spc="90" dirty="0" smtClean="0">
                <a:solidFill>
                  <a:schemeClr val="bg1"/>
                </a:solidFill>
                <a:latin typeface="Arial" pitchFamily="34" charset="0"/>
                <a:cs typeface="Arial" pitchFamily="34" charset="0"/>
              </a:rPr>
              <a:t>Information </a:t>
            </a:r>
            <a:r>
              <a:rPr lang="en-US" sz="1700" b="1" spc="90" dirty="0" err="1" smtClean="0">
                <a:solidFill>
                  <a:schemeClr val="bg1"/>
                </a:solidFill>
                <a:latin typeface="Arial" pitchFamily="34" charset="0"/>
                <a:cs typeface="Arial" pitchFamily="34" charset="0"/>
              </a:rPr>
              <a:t>portal</a:t>
            </a:r>
            <a:r>
              <a:rPr sz="1700" b="1" spc="-10" dirty="0" err="1" smtClean="0">
                <a:solidFill>
                  <a:schemeClr val="bg1"/>
                </a:solidFill>
                <a:latin typeface="Arial" pitchFamily="34" charset="0"/>
                <a:cs typeface="Arial" pitchFamily="34" charset="0"/>
              </a:rPr>
              <a:t>«Future</a:t>
            </a:r>
            <a:r>
              <a:rPr sz="1700" b="1" spc="-10" dirty="0" smtClean="0">
                <a:solidFill>
                  <a:schemeClr val="bg1"/>
                </a:solidFill>
                <a:latin typeface="Arial" pitchFamily="34" charset="0"/>
                <a:cs typeface="Arial" pitchFamily="34" charset="0"/>
              </a:rPr>
              <a:t> </a:t>
            </a:r>
            <a:r>
              <a:rPr sz="1700" b="1" spc="-10" dirty="0">
                <a:solidFill>
                  <a:srgbClr val="FFFFFF"/>
                </a:solidFill>
                <a:latin typeface="Arial" pitchFamily="34" charset="0"/>
                <a:cs typeface="Arial" pitchFamily="34" charset="0"/>
              </a:rPr>
              <a:t>in Russia»:</a:t>
            </a:r>
            <a:endParaRPr sz="1700" dirty="0">
              <a:latin typeface="Arial" pitchFamily="34" charset="0"/>
              <a:cs typeface="Arial" pitchFamily="34" charset="0"/>
            </a:endParaRPr>
          </a:p>
          <a:p>
            <a:pPr marL="12700">
              <a:lnSpc>
                <a:spcPct val="100000"/>
              </a:lnSpc>
              <a:spcBef>
                <a:spcPts val="360"/>
              </a:spcBef>
            </a:pPr>
            <a:r>
              <a:rPr sz="1700" spc="-10" dirty="0">
                <a:solidFill>
                  <a:srgbClr val="FFFFFF"/>
                </a:solidFill>
                <a:latin typeface="Arial" pitchFamily="34" charset="0"/>
                <a:cs typeface="Arial" pitchFamily="34" charset="0"/>
              </a:rPr>
              <a:t>https://future-in-russia.com/</a:t>
            </a:r>
            <a:endParaRPr sz="1700" dirty="0">
              <a:latin typeface="Arial" pitchFamily="34" charset="0"/>
              <a:cs typeface="Arial" pitchFamily="34" charset="0"/>
            </a:endParaRPr>
          </a:p>
          <a:p>
            <a:pPr>
              <a:lnSpc>
                <a:spcPct val="100000"/>
              </a:lnSpc>
            </a:pPr>
            <a:endParaRPr sz="1700" dirty="0">
              <a:latin typeface="Arial" pitchFamily="34" charset="0"/>
              <a:cs typeface="Arial" pitchFamily="34" charset="0"/>
            </a:endParaRPr>
          </a:p>
          <a:p>
            <a:pPr marL="12700">
              <a:lnSpc>
                <a:spcPct val="100000"/>
              </a:lnSpc>
              <a:spcBef>
                <a:spcPts val="1320"/>
              </a:spcBef>
            </a:pPr>
            <a:r>
              <a:rPr lang="en-US" sz="1700" b="1" dirty="0" smtClean="0">
                <a:solidFill>
                  <a:schemeClr val="bg1"/>
                </a:solidFill>
                <a:latin typeface="Arial" pitchFamily="34" charset="0"/>
                <a:cs typeface="Arial" pitchFamily="34" charset="0"/>
              </a:rPr>
              <a:t>The Federal Agency for the Commonwealth of Independent States Affairs, Compatriots </a:t>
            </a:r>
            <a:br>
              <a:rPr lang="en-US" sz="1700" b="1" dirty="0" smtClean="0">
                <a:solidFill>
                  <a:schemeClr val="bg1"/>
                </a:solidFill>
                <a:latin typeface="Arial" pitchFamily="34" charset="0"/>
                <a:cs typeface="Arial" pitchFamily="34" charset="0"/>
              </a:rPr>
            </a:br>
            <a:r>
              <a:rPr lang="en-US" sz="1700" b="1" dirty="0" smtClean="0">
                <a:solidFill>
                  <a:schemeClr val="bg1"/>
                </a:solidFill>
                <a:latin typeface="Arial" pitchFamily="34" charset="0"/>
                <a:cs typeface="Arial" pitchFamily="34" charset="0"/>
              </a:rPr>
              <a:t>Living Abroad, and International </a:t>
            </a:r>
            <a:br>
              <a:rPr lang="en-US" sz="1700" b="1" dirty="0" smtClean="0">
                <a:solidFill>
                  <a:schemeClr val="bg1"/>
                </a:solidFill>
                <a:latin typeface="Arial" pitchFamily="34" charset="0"/>
                <a:cs typeface="Arial" pitchFamily="34" charset="0"/>
              </a:rPr>
            </a:br>
            <a:r>
              <a:rPr lang="en-US" sz="1700" b="1" dirty="0" smtClean="0">
                <a:solidFill>
                  <a:schemeClr val="bg1"/>
                </a:solidFill>
                <a:latin typeface="Arial" pitchFamily="34" charset="0"/>
                <a:cs typeface="Arial" pitchFamily="34" charset="0"/>
              </a:rPr>
              <a:t>Humanitarian Cooperation </a:t>
            </a:r>
            <a:br>
              <a:rPr lang="en-US" sz="1700" b="1" dirty="0" smtClean="0">
                <a:solidFill>
                  <a:schemeClr val="bg1"/>
                </a:solidFill>
                <a:latin typeface="Arial" pitchFamily="34" charset="0"/>
                <a:cs typeface="Arial" pitchFamily="34" charset="0"/>
              </a:rPr>
            </a:br>
            <a:r>
              <a:rPr lang="en-US" sz="1700" b="1" dirty="0" smtClean="0">
                <a:solidFill>
                  <a:schemeClr val="bg1"/>
                </a:solidFill>
                <a:latin typeface="Arial" pitchFamily="34" charset="0"/>
                <a:cs typeface="Arial" pitchFamily="34" charset="0"/>
              </a:rPr>
              <a:t>(</a:t>
            </a:r>
            <a:r>
              <a:rPr lang="en-US" sz="1700" b="1" dirty="0" err="1" smtClean="0">
                <a:solidFill>
                  <a:schemeClr val="bg1"/>
                </a:solidFill>
                <a:latin typeface="Arial" pitchFamily="34" charset="0"/>
                <a:cs typeface="Arial" pitchFamily="34" charset="0"/>
              </a:rPr>
              <a:t>Rossotrudnichestvo</a:t>
            </a:r>
            <a:r>
              <a:rPr lang="en-US" sz="1700" b="1" dirty="0" smtClean="0">
                <a:solidFill>
                  <a:schemeClr val="bg1"/>
                </a:solidFill>
                <a:latin typeface="Arial" pitchFamily="34" charset="0"/>
                <a:cs typeface="Arial" pitchFamily="34" charset="0"/>
              </a:rPr>
              <a:t>)</a:t>
            </a:r>
            <a:r>
              <a:rPr sz="1700" b="1" spc="-10" dirty="0" smtClean="0">
                <a:solidFill>
                  <a:srgbClr val="FFFFFF"/>
                </a:solidFill>
                <a:latin typeface="Arial" pitchFamily="34" charset="0"/>
                <a:cs typeface="Arial" pitchFamily="34" charset="0"/>
              </a:rPr>
              <a:t>:</a:t>
            </a:r>
            <a:endParaRPr sz="1700" dirty="0">
              <a:latin typeface="Arial" pitchFamily="34" charset="0"/>
              <a:cs typeface="Arial" pitchFamily="34" charset="0"/>
            </a:endParaRPr>
          </a:p>
          <a:p>
            <a:pPr marL="12700">
              <a:lnSpc>
                <a:spcPct val="100000"/>
              </a:lnSpc>
              <a:spcBef>
                <a:spcPts val="284"/>
              </a:spcBef>
            </a:pPr>
            <a:r>
              <a:rPr sz="1700" spc="-10" dirty="0">
                <a:solidFill>
                  <a:srgbClr val="FFFFFF"/>
                </a:solidFill>
                <a:latin typeface="Arial" pitchFamily="34" charset="0"/>
                <a:cs typeface="Arial" pitchFamily="34" charset="0"/>
                <a:hlinkClick r:id="rId5"/>
              </a:rPr>
              <a:t>http://rs.gov.ru/%20/about</a:t>
            </a:r>
            <a:endParaRPr sz="1700" dirty="0">
              <a:latin typeface="Arial" pitchFamily="34" charset="0"/>
              <a:cs typeface="Arial" pitchFamily="34" charset="0"/>
            </a:endParaRPr>
          </a:p>
        </p:txBody>
      </p:sp>
      <p:sp>
        <p:nvSpPr>
          <p:cNvPr id="6" name="object 6"/>
          <p:cNvSpPr txBox="1">
            <a:spLocks noGrp="1"/>
          </p:cNvSpPr>
          <p:nvPr>
            <p:ph type="title"/>
          </p:nvPr>
        </p:nvSpPr>
        <p:spPr>
          <a:xfrm>
            <a:off x="5270500" y="1266825"/>
            <a:ext cx="3372406" cy="696986"/>
          </a:xfrm>
          <a:prstGeom prst="rect">
            <a:avLst/>
          </a:prstGeom>
        </p:spPr>
        <p:txBody>
          <a:bodyPr vert="horz" wrap="square" lIns="0" tIns="131445" rIns="0" bIns="0" rtlCol="0">
            <a:spAutoFit/>
          </a:bodyPr>
          <a:lstStyle/>
          <a:p>
            <a:pPr marL="12700" marR="5080">
              <a:lnSpc>
                <a:spcPts val="4350"/>
              </a:lnSpc>
              <a:spcBef>
                <a:spcPts val="1035"/>
              </a:spcBef>
            </a:pPr>
            <a:r>
              <a:rPr lang="en-US" sz="4400" spc="15" dirty="0" smtClean="0"/>
              <a:t>Useful links</a:t>
            </a:r>
            <a:endParaRPr sz="4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2"/>
            <a:ext cx="7411084" cy="6435090"/>
            <a:chOff x="0" y="22"/>
            <a:chExt cx="7411084" cy="6435090"/>
          </a:xfrm>
        </p:grpSpPr>
        <p:sp>
          <p:nvSpPr>
            <p:cNvPr id="3" name="object 3"/>
            <p:cNvSpPr/>
            <p:nvPr/>
          </p:nvSpPr>
          <p:spPr>
            <a:xfrm>
              <a:off x="3071853" y="22"/>
              <a:ext cx="4339590" cy="4438015"/>
            </a:xfrm>
            <a:custGeom>
              <a:avLst/>
              <a:gdLst/>
              <a:ahLst/>
              <a:cxnLst/>
              <a:rect l="l" t="t" r="r" b="b"/>
              <a:pathLst>
                <a:path w="4339590" h="4438015">
                  <a:moveTo>
                    <a:pt x="799143" y="4437386"/>
                  </a:moveTo>
                  <a:lnTo>
                    <a:pt x="755505" y="4412987"/>
                  </a:lnTo>
                  <a:lnTo>
                    <a:pt x="712679" y="4386592"/>
                  </a:lnTo>
                  <a:lnTo>
                    <a:pt x="670717" y="4358174"/>
                  </a:lnTo>
                  <a:lnTo>
                    <a:pt x="629670" y="4327705"/>
                  </a:lnTo>
                  <a:lnTo>
                    <a:pt x="589588" y="4295156"/>
                  </a:lnTo>
                  <a:lnTo>
                    <a:pt x="550523" y="4260500"/>
                  </a:lnTo>
                  <a:lnTo>
                    <a:pt x="513714" y="4225014"/>
                  </a:lnTo>
                  <a:lnTo>
                    <a:pt x="478444" y="4188474"/>
                  </a:lnTo>
                  <a:lnTo>
                    <a:pt x="444687" y="4150922"/>
                  </a:lnTo>
                  <a:lnTo>
                    <a:pt x="412416" y="4112396"/>
                  </a:lnTo>
                  <a:lnTo>
                    <a:pt x="381604" y="4072938"/>
                  </a:lnTo>
                  <a:lnTo>
                    <a:pt x="352224" y="4032588"/>
                  </a:lnTo>
                  <a:lnTo>
                    <a:pt x="324248" y="3991387"/>
                  </a:lnTo>
                  <a:lnTo>
                    <a:pt x="297651" y="3949373"/>
                  </a:lnTo>
                  <a:lnTo>
                    <a:pt x="272404" y="3906589"/>
                  </a:lnTo>
                  <a:lnTo>
                    <a:pt x="248482" y="3863074"/>
                  </a:lnTo>
                  <a:lnTo>
                    <a:pt x="225858" y="3818869"/>
                  </a:lnTo>
                  <a:lnTo>
                    <a:pt x="204503" y="3774013"/>
                  </a:lnTo>
                  <a:lnTo>
                    <a:pt x="184392" y="3728548"/>
                  </a:lnTo>
                  <a:lnTo>
                    <a:pt x="165498" y="3682513"/>
                  </a:lnTo>
                  <a:lnTo>
                    <a:pt x="147793" y="3635949"/>
                  </a:lnTo>
                  <a:lnTo>
                    <a:pt x="131250" y="3588896"/>
                  </a:lnTo>
                  <a:lnTo>
                    <a:pt x="115844" y="3541395"/>
                  </a:lnTo>
                  <a:lnTo>
                    <a:pt x="101546" y="3493486"/>
                  </a:lnTo>
                  <a:lnTo>
                    <a:pt x="88330" y="3445210"/>
                  </a:lnTo>
                  <a:lnTo>
                    <a:pt x="76169" y="3396605"/>
                  </a:lnTo>
                  <a:lnTo>
                    <a:pt x="65036" y="3347714"/>
                  </a:lnTo>
                  <a:lnTo>
                    <a:pt x="54904" y="3298576"/>
                  </a:lnTo>
                  <a:lnTo>
                    <a:pt x="45746" y="3249232"/>
                  </a:lnTo>
                  <a:lnTo>
                    <a:pt x="37535" y="3199721"/>
                  </a:lnTo>
                  <a:lnTo>
                    <a:pt x="30245" y="3150085"/>
                  </a:lnTo>
                  <a:lnTo>
                    <a:pt x="23848" y="3100364"/>
                  </a:lnTo>
                  <a:lnTo>
                    <a:pt x="18317" y="3050597"/>
                  </a:lnTo>
                  <a:lnTo>
                    <a:pt x="13626" y="3000826"/>
                  </a:lnTo>
                  <a:lnTo>
                    <a:pt x="9748" y="2951091"/>
                  </a:lnTo>
                  <a:lnTo>
                    <a:pt x="6655" y="2901431"/>
                  </a:lnTo>
                  <a:lnTo>
                    <a:pt x="4169" y="2850448"/>
                  </a:lnTo>
                  <a:lnTo>
                    <a:pt x="2301" y="2799484"/>
                  </a:lnTo>
                  <a:lnTo>
                    <a:pt x="1010" y="2748538"/>
                  </a:lnTo>
                  <a:lnTo>
                    <a:pt x="257" y="2697609"/>
                  </a:lnTo>
                  <a:lnTo>
                    <a:pt x="0" y="2646696"/>
                  </a:lnTo>
                  <a:lnTo>
                    <a:pt x="198" y="2595799"/>
                  </a:lnTo>
                  <a:lnTo>
                    <a:pt x="812" y="2544916"/>
                  </a:lnTo>
                  <a:lnTo>
                    <a:pt x="1801" y="2494046"/>
                  </a:lnTo>
                  <a:lnTo>
                    <a:pt x="3125" y="2443189"/>
                  </a:lnTo>
                  <a:lnTo>
                    <a:pt x="4742" y="2392344"/>
                  </a:lnTo>
                  <a:lnTo>
                    <a:pt x="6613" y="2341509"/>
                  </a:lnTo>
                  <a:lnTo>
                    <a:pt x="8697" y="2290685"/>
                  </a:lnTo>
                  <a:lnTo>
                    <a:pt x="10953" y="2239869"/>
                  </a:lnTo>
                  <a:lnTo>
                    <a:pt x="13340" y="2189061"/>
                  </a:lnTo>
                  <a:lnTo>
                    <a:pt x="23400" y="1985890"/>
                  </a:lnTo>
                  <a:lnTo>
                    <a:pt x="28167" y="1884328"/>
                  </a:lnTo>
                  <a:lnTo>
                    <a:pt x="30343" y="1833550"/>
                  </a:lnTo>
                  <a:lnTo>
                    <a:pt x="32327" y="1782772"/>
                  </a:lnTo>
                  <a:lnTo>
                    <a:pt x="34078" y="1731994"/>
                  </a:lnTo>
                  <a:lnTo>
                    <a:pt x="35556" y="1681215"/>
                  </a:lnTo>
                  <a:lnTo>
                    <a:pt x="36720" y="1630433"/>
                  </a:lnTo>
                  <a:lnTo>
                    <a:pt x="37530" y="1579649"/>
                  </a:lnTo>
                  <a:lnTo>
                    <a:pt x="37945" y="1528860"/>
                  </a:lnTo>
                  <a:lnTo>
                    <a:pt x="37925" y="1478067"/>
                  </a:lnTo>
                  <a:lnTo>
                    <a:pt x="37428" y="1427267"/>
                  </a:lnTo>
                  <a:lnTo>
                    <a:pt x="36416" y="1376461"/>
                  </a:lnTo>
                  <a:lnTo>
                    <a:pt x="34846" y="1325647"/>
                  </a:lnTo>
                  <a:lnTo>
                    <a:pt x="32679" y="1274825"/>
                  </a:lnTo>
                  <a:lnTo>
                    <a:pt x="29874" y="1223992"/>
                  </a:lnTo>
                  <a:lnTo>
                    <a:pt x="23847" y="1125436"/>
                  </a:lnTo>
                  <a:lnTo>
                    <a:pt x="21011" y="1076148"/>
                  </a:lnTo>
                  <a:lnTo>
                    <a:pt x="18493" y="1026870"/>
                  </a:lnTo>
                  <a:lnTo>
                    <a:pt x="16444" y="977614"/>
                  </a:lnTo>
                  <a:lnTo>
                    <a:pt x="15013" y="928393"/>
                  </a:lnTo>
                  <a:lnTo>
                    <a:pt x="14351" y="879218"/>
                  </a:lnTo>
                  <a:lnTo>
                    <a:pt x="14608" y="830102"/>
                  </a:lnTo>
                  <a:lnTo>
                    <a:pt x="15934" y="781057"/>
                  </a:lnTo>
                  <a:lnTo>
                    <a:pt x="18479" y="732096"/>
                  </a:lnTo>
                  <a:lnTo>
                    <a:pt x="22393" y="683231"/>
                  </a:lnTo>
                  <a:lnTo>
                    <a:pt x="27826" y="634474"/>
                  </a:lnTo>
                  <a:lnTo>
                    <a:pt x="34929" y="585837"/>
                  </a:lnTo>
                  <a:lnTo>
                    <a:pt x="43851" y="537334"/>
                  </a:lnTo>
                  <a:lnTo>
                    <a:pt x="54743" y="488975"/>
                  </a:lnTo>
                  <a:lnTo>
                    <a:pt x="67274" y="441364"/>
                  </a:lnTo>
                  <a:lnTo>
                    <a:pt x="81650" y="394191"/>
                  </a:lnTo>
                  <a:lnTo>
                    <a:pt x="97823" y="347522"/>
                  </a:lnTo>
                  <a:lnTo>
                    <a:pt x="115746" y="301420"/>
                  </a:lnTo>
                  <a:lnTo>
                    <a:pt x="135368" y="255950"/>
                  </a:lnTo>
                  <a:lnTo>
                    <a:pt x="156643" y="211175"/>
                  </a:lnTo>
                  <a:lnTo>
                    <a:pt x="179522" y="167162"/>
                  </a:lnTo>
                  <a:lnTo>
                    <a:pt x="203956" y="123973"/>
                  </a:lnTo>
                  <a:lnTo>
                    <a:pt x="229897" y="81674"/>
                  </a:lnTo>
                  <a:lnTo>
                    <a:pt x="257296" y="40328"/>
                  </a:lnTo>
                  <a:lnTo>
                    <a:pt x="286107" y="0"/>
                  </a:lnTo>
                  <a:lnTo>
                    <a:pt x="3251971" y="0"/>
                  </a:lnTo>
                  <a:lnTo>
                    <a:pt x="3295910" y="27285"/>
                  </a:lnTo>
                  <a:lnTo>
                    <a:pt x="3339437" y="55174"/>
                  </a:lnTo>
                  <a:lnTo>
                    <a:pt x="3382523" y="83684"/>
                  </a:lnTo>
                  <a:lnTo>
                    <a:pt x="3425139" y="112831"/>
                  </a:lnTo>
                  <a:lnTo>
                    <a:pt x="3467255" y="142632"/>
                  </a:lnTo>
                  <a:lnTo>
                    <a:pt x="3508842" y="173105"/>
                  </a:lnTo>
                  <a:lnTo>
                    <a:pt x="3549871" y="204267"/>
                  </a:lnTo>
                  <a:lnTo>
                    <a:pt x="3590313" y="236135"/>
                  </a:lnTo>
                  <a:lnTo>
                    <a:pt x="3630138" y="268726"/>
                  </a:lnTo>
                  <a:lnTo>
                    <a:pt x="3669317" y="302056"/>
                  </a:lnTo>
                  <a:lnTo>
                    <a:pt x="3707821" y="336144"/>
                  </a:lnTo>
                  <a:lnTo>
                    <a:pt x="3745620" y="371006"/>
                  </a:lnTo>
                  <a:lnTo>
                    <a:pt x="3782686" y="406659"/>
                  </a:lnTo>
                  <a:lnTo>
                    <a:pt x="3818989" y="443120"/>
                  </a:lnTo>
                  <a:lnTo>
                    <a:pt x="3854500" y="480407"/>
                  </a:lnTo>
                  <a:lnTo>
                    <a:pt x="3889189" y="518536"/>
                  </a:lnTo>
                  <a:lnTo>
                    <a:pt x="3923028" y="557525"/>
                  </a:lnTo>
                  <a:lnTo>
                    <a:pt x="3955986" y="597390"/>
                  </a:lnTo>
                  <a:lnTo>
                    <a:pt x="3988036" y="638149"/>
                  </a:lnTo>
                  <a:lnTo>
                    <a:pt x="4019147" y="679819"/>
                  </a:lnTo>
                  <a:lnTo>
                    <a:pt x="4046418" y="719546"/>
                  </a:lnTo>
                  <a:lnTo>
                    <a:pt x="4072971" y="760001"/>
                  </a:lnTo>
                  <a:lnTo>
                    <a:pt x="4098699" y="801213"/>
                  </a:lnTo>
                  <a:lnTo>
                    <a:pt x="4123498" y="843211"/>
                  </a:lnTo>
                  <a:lnTo>
                    <a:pt x="4147260" y="886023"/>
                  </a:lnTo>
                  <a:lnTo>
                    <a:pt x="4169882" y="929679"/>
                  </a:lnTo>
                  <a:lnTo>
                    <a:pt x="4191258" y="974207"/>
                  </a:lnTo>
                  <a:lnTo>
                    <a:pt x="4211417" y="1019712"/>
                  </a:lnTo>
                  <a:lnTo>
                    <a:pt x="4230245" y="1065814"/>
                  </a:lnTo>
                  <a:lnTo>
                    <a:pt x="4247704" y="1112468"/>
                  </a:lnTo>
                  <a:lnTo>
                    <a:pt x="4263760" y="1159626"/>
                  </a:lnTo>
                  <a:lnTo>
                    <a:pt x="4278376" y="1207243"/>
                  </a:lnTo>
                  <a:lnTo>
                    <a:pt x="4291515" y="1255274"/>
                  </a:lnTo>
                  <a:lnTo>
                    <a:pt x="4303142" y="1303672"/>
                  </a:lnTo>
                  <a:lnTo>
                    <a:pt x="4313220" y="1352392"/>
                  </a:lnTo>
                  <a:lnTo>
                    <a:pt x="4321713" y="1401387"/>
                  </a:lnTo>
                  <a:lnTo>
                    <a:pt x="4328585" y="1450611"/>
                  </a:lnTo>
                  <a:lnTo>
                    <a:pt x="4333799" y="1500020"/>
                  </a:lnTo>
                  <a:lnTo>
                    <a:pt x="4337320" y="1549566"/>
                  </a:lnTo>
                  <a:lnTo>
                    <a:pt x="4339111" y="1599204"/>
                  </a:lnTo>
                  <a:lnTo>
                    <a:pt x="4339136" y="1648888"/>
                  </a:lnTo>
                  <a:lnTo>
                    <a:pt x="4337111" y="1700910"/>
                  </a:lnTo>
                  <a:lnTo>
                    <a:pt x="4332789" y="1752408"/>
                  </a:lnTo>
                  <a:lnTo>
                    <a:pt x="4326269" y="1803389"/>
                  </a:lnTo>
                  <a:lnTo>
                    <a:pt x="4317649" y="1853863"/>
                  </a:lnTo>
                  <a:lnTo>
                    <a:pt x="4307029" y="1903838"/>
                  </a:lnTo>
                  <a:lnTo>
                    <a:pt x="4294508" y="1953323"/>
                  </a:lnTo>
                  <a:lnTo>
                    <a:pt x="4280185" y="2002327"/>
                  </a:lnTo>
                  <a:lnTo>
                    <a:pt x="4264158" y="2050860"/>
                  </a:lnTo>
                  <a:lnTo>
                    <a:pt x="4246527" y="2098929"/>
                  </a:lnTo>
                  <a:lnTo>
                    <a:pt x="4227392" y="2146545"/>
                  </a:lnTo>
                  <a:lnTo>
                    <a:pt x="4206850" y="2193715"/>
                  </a:lnTo>
                  <a:lnTo>
                    <a:pt x="4185001" y="2240448"/>
                  </a:lnTo>
                  <a:lnTo>
                    <a:pt x="4161944" y="2286754"/>
                  </a:lnTo>
                  <a:lnTo>
                    <a:pt x="4137779" y="2332641"/>
                  </a:lnTo>
                  <a:lnTo>
                    <a:pt x="4113716" y="2376656"/>
                  </a:lnTo>
                  <a:lnTo>
                    <a:pt x="4089154" y="2420439"/>
                  </a:lnTo>
                  <a:lnTo>
                    <a:pt x="4064125" y="2464000"/>
                  </a:lnTo>
                  <a:lnTo>
                    <a:pt x="4038662" y="2507351"/>
                  </a:lnTo>
                  <a:lnTo>
                    <a:pt x="4012798" y="2550500"/>
                  </a:lnTo>
                  <a:lnTo>
                    <a:pt x="3986564" y="2593459"/>
                  </a:lnTo>
                  <a:lnTo>
                    <a:pt x="3959995" y="2636238"/>
                  </a:lnTo>
                  <a:lnTo>
                    <a:pt x="3933123" y="2678848"/>
                  </a:lnTo>
                  <a:lnTo>
                    <a:pt x="3905979" y="2721299"/>
                  </a:lnTo>
                  <a:lnTo>
                    <a:pt x="3878598" y="2763600"/>
                  </a:lnTo>
                  <a:lnTo>
                    <a:pt x="3851012" y="2805764"/>
                  </a:lnTo>
                  <a:lnTo>
                    <a:pt x="3823253" y="2847800"/>
                  </a:lnTo>
                  <a:lnTo>
                    <a:pt x="3795355" y="2889718"/>
                  </a:lnTo>
                  <a:lnTo>
                    <a:pt x="3767349" y="2931529"/>
                  </a:lnTo>
                  <a:lnTo>
                    <a:pt x="3711147" y="3014872"/>
                  </a:lnTo>
                  <a:lnTo>
                    <a:pt x="3660649" y="3088342"/>
                  </a:lnTo>
                  <a:lnTo>
                    <a:pt x="799143" y="4437386"/>
                  </a:lnTo>
                  <a:close/>
                </a:path>
              </a:pathLst>
            </a:custGeom>
            <a:solidFill>
              <a:srgbClr val="FFFFFF">
                <a:alpha val="9408"/>
              </a:srgbClr>
            </a:solidFill>
          </p:spPr>
          <p:txBody>
            <a:bodyPr wrap="square" lIns="0" tIns="0" rIns="0" bIns="0" rtlCol="0"/>
            <a:lstStyle/>
            <a:p>
              <a:endParaRPr/>
            </a:p>
          </p:txBody>
        </p:sp>
        <p:pic>
          <p:nvPicPr>
            <p:cNvPr id="4" name="object 4"/>
            <p:cNvPicPr/>
            <p:nvPr/>
          </p:nvPicPr>
          <p:blipFill>
            <a:blip r:embed="rId2" cstate="print"/>
            <a:stretch>
              <a:fillRect/>
            </a:stretch>
          </p:blipFill>
          <p:spPr>
            <a:xfrm>
              <a:off x="0" y="1066014"/>
              <a:ext cx="4569309" cy="5368886"/>
            </a:xfrm>
            <a:prstGeom prst="rect">
              <a:avLst/>
            </a:prstGeom>
          </p:spPr>
        </p:pic>
      </p:grpSp>
      <p:sp>
        <p:nvSpPr>
          <p:cNvPr id="5" name="object 5"/>
          <p:cNvSpPr txBox="1">
            <a:spLocks noGrp="1"/>
          </p:cNvSpPr>
          <p:nvPr>
            <p:ph type="title"/>
          </p:nvPr>
        </p:nvSpPr>
        <p:spPr>
          <a:xfrm>
            <a:off x="5422900" y="1800225"/>
            <a:ext cx="4799965" cy="1322157"/>
          </a:xfrm>
          <a:prstGeom prst="rect">
            <a:avLst/>
          </a:prstGeom>
        </p:spPr>
        <p:txBody>
          <a:bodyPr vert="horz" wrap="square" lIns="0" tIns="140970" rIns="0" bIns="0" rtlCol="0">
            <a:spAutoFit/>
          </a:bodyPr>
          <a:lstStyle/>
          <a:p>
            <a:pPr marL="12700" marR="5080">
              <a:lnSpc>
                <a:spcPts val="4570"/>
              </a:lnSpc>
              <a:spcBef>
                <a:spcPts val="1110"/>
              </a:spcBef>
            </a:pPr>
            <a:r>
              <a:rPr lang="en-US" sz="4650" spc="-10" dirty="0" smtClean="0"/>
              <a:t>International Department</a:t>
            </a:r>
            <a:endParaRPr sz="4650" dirty="0"/>
          </a:p>
        </p:txBody>
      </p:sp>
      <p:sp>
        <p:nvSpPr>
          <p:cNvPr id="6" name="object 6"/>
          <p:cNvSpPr txBox="1"/>
          <p:nvPr/>
        </p:nvSpPr>
        <p:spPr>
          <a:xfrm>
            <a:off x="4912681" y="3910987"/>
            <a:ext cx="5310819" cy="1619033"/>
          </a:xfrm>
          <a:prstGeom prst="rect">
            <a:avLst/>
          </a:prstGeom>
        </p:spPr>
        <p:txBody>
          <a:bodyPr vert="horz" wrap="square" lIns="0" tIns="28575" rIns="0" bIns="0" rtlCol="0">
            <a:spAutoFit/>
          </a:bodyPr>
          <a:lstStyle/>
          <a:p>
            <a:pPr marL="12700" marR="5080">
              <a:lnSpc>
                <a:spcPts val="2320"/>
              </a:lnSpc>
              <a:spcBef>
                <a:spcPts val="225"/>
              </a:spcBef>
            </a:pPr>
            <a:r>
              <a:rPr lang="en-US" sz="2000" b="1" dirty="0" smtClean="0">
                <a:solidFill>
                  <a:schemeClr val="bg1"/>
                </a:solidFill>
                <a:latin typeface="Arial" pitchFamily="34" charset="0"/>
                <a:cs typeface="Arial" pitchFamily="34" charset="0"/>
              </a:rPr>
              <a:t>Admissions Committee for international students</a:t>
            </a:r>
          </a:p>
          <a:p>
            <a:pPr marL="12700" marR="5080">
              <a:lnSpc>
                <a:spcPts val="2320"/>
              </a:lnSpc>
              <a:spcBef>
                <a:spcPts val="225"/>
              </a:spcBef>
            </a:pPr>
            <a:endParaRPr lang="en-US" sz="2000" b="1" spc="30" dirty="0" smtClean="0">
              <a:solidFill>
                <a:schemeClr val="bg1"/>
              </a:solidFill>
              <a:latin typeface="Cambria"/>
              <a:cs typeface="Cambria"/>
            </a:endParaRPr>
          </a:p>
          <a:p>
            <a:pPr marL="12700" marR="5080">
              <a:lnSpc>
                <a:spcPts val="2320"/>
              </a:lnSpc>
              <a:spcBef>
                <a:spcPts val="225"/>
              </a:spcBef>
            </a:pPr>
            <a:r>
              <a:rPr lang="en-US" sz="2000" b="1" spc="30" dirty="0" smtClean="0">
                <a:solidFill>
                  <a:schemeClr val="bg1"/>
                </a:solidFill>
                <a:latin typeface="Cambria"/>
                <a:cs typeface="Cambria"/>
              </a:rPr>
              <a:t>P</a:t>
            </a:r>
            <a:r>
              <a:rPr lang="en-US" sz="2000" b="1" dirty="0" smtClean="0">
                <a:solidFill>
                  <a:schemeClr val="bg1"/>
                </a:solidFill>
                <a:latin typeface="Cambria"/>
                <a:cs typeface="Cambria"/>
              </a:rPr>
              <a:t>hone</a:t>
            </a:r>
            <a:r>
              <a:rPr sz="1750" b="1" spc="15" dirty="0" smtClean="0">
                <a:solidFill>
                  <a:srgbClr val="FFFFFF"/>
                </a:solidFill>
                <a:latin typeface="Arial"/>
                <a:cs typeface="Arial"/>
              </a:rPr>
              <a:t>: </a:t>
            </a:r>
            <a:r>
              <a:rPr sz="1750" spc="20" dirty="0">
                <a:solidFill>
                  <a:srgbClr val="FFFFFF"/>
                </a:solidFill>
                <a:latin typeface="Microsoft Sans Serif"/>
                <a:cs typeface="Microsoft Sans Serif"/>
              </a:rPr>
              <a:t>+7</a:t>
            </a:r>
            <a:r>
              <a:rPr sz="1750" spc="35" dirty="0">
                <a:solidFill>
                  <a:srgbClr val="FFFFFF"/>
                </a:solidFill>
                <a:latin typeface="Microsoft Sans Serif"/>
                <a:cs typeface="Microsoft Sans Serif"/>
              </a:rPr>
              <a:t> </a:t>
            </a:r>
            <a:r>
              <a:rPr sz="1750" spc="15" dirty="0">
                <a:solidFill>
                  <a:srgbClr val="FFFFFF"/>
                </a:solidFill>
                <a:latin typeface="Microsoft Sans Serif"/>
                <a:cs typeface="Microsoft Sans Serif"/>
              </a:rPr>
              <a:t>(495)</a:t>
            </a:r>
            <a:r>
              <a:rPr sz="1750" spc="35" dirty="0">
                <a:solidFill>
                  <a:srgbClr val="FFFFFF"/>
                </a:solidFill>
                <a:latin typeface="Microsoft Sans Serif"/>
                <a:cs typeface="Microsoft Sans Serif"/>
              </a:rPr>
              <a:t> </a:t>
            </a:r>
            <a:r>
              <a:rPr sz="1750" spc="15" dirty="0">
                <a:solidFill>
                  <a:srgbClr val="FFFFFF"/>
                </a:solidFill>
                <a:latin typeface="Microsoft Sans Serif"/>
                <a:cs typeface="Microsoft Sans Serif"/>
              </a:rPr>
              <a:t>250-65-14,</a:t>
            </a:r>
            <a:r>
              <a:rPr sz="1750" spc="35" dirty="0">
                <a:solidFill>
                  <a:srgbClr val="FFFFFF"/>
                </a:solidFill>
                <a:latin typeface="Microsoft Sans Serif"/>
                <a:cs typeface="Microsoft Sans Serif"/>
              </a:rPr>
              <a:t> </a:t>
            </a:r>
            <a:r>
              <a:rPr sz="1750" spc="20" dirty="0">
                <a:solidFill>
                  <a:srgbClr val="FFFFFF"/>
                </a:solidFill>
                <a:latin typeface="Microsoft Sans Serif"/>
                <a:cs typeface="Microsoft Sans Serif"/>
              </a:rPr>
              <a:t>+7</a:t>
            </a:r>
            <a:r>
              <a:rPr sz="1750" spc="35" dirty="0">
                <a:solidFill>
                  <a:srgbClr val="FFFFFF"/>
                </a:solidFill>
                <a:latin typeface="Microsoft Sans Serif"/>
                <a:cs typeface="Microsoft Sans Serif"/>
              </a:rPr>
              <a:t> </a:t>
            </a:r>
            <a:r>
              <a:rPr sz="1750" spc="15" dirty="0">
                <a:solidFill>
                  <a:srgbClr val="FFFFFF"/>
                </a:solidFill>
                <a:latin typeface="Microsoft Sans Serif"/>
                <a:cs typeface="Microsoft Sans Serif"/>
              </a:rPr>
              <a:t>(495)</a:t>
            </a:r>
            <a:r>
              <a:rPr sz="1750" spc="35" dirty="0">
                <a:solidFill>
                  <a:srgbClr val="FFFFFF"/>
                </a:solidFill>
                <a:latin typeface="Microsoft Sans Serif"/>
                <a:cs typeface="Microsoft Sans Serif"/>
              </a:rPr>
              <a:t> </a:t>
            </a:r>
            <a:r>
              <a:rPr sz="1750" spc="15" dirty="0">
                <a:solidFill>
                  <a:srgbClr val="FFFFFF"/>
                </a:solidFill>
                <a:latin typeface="Microsoft Sans Serif"/>
                <a:cs typeface="Microsoft Sans Serif"/>
              </a:rPr>
              <a:t>250-61-80</a:t>
            </a:r>
            <a:endParaRPr sz="1750" dirty="0">
              <a:latin typeface="Microsoft Sans Serif"/>
              <a:cs typeface="Microsoft Sans Serif"/>
            </a:endParaRPr>
          </a:p>
          <a:p>
            <a:pPr marL="12700">
              <a:lnSpc>
                <a:spcPct val="100000"/>
              </a:lnSpc>
              <a:spcBef>
                <a:spcPts val="375"/>
              </a:spcBef>
            </a:pPr>
            <a:r>
              <a:rPr lang="en-US" sz="2000" b="1" spc="85" dirty="0" smtClean="0">
                <a:solidFill>
                  <a:schemeClr val="bg1"/>
                </a:solidFill>
                <a:latin typeface="Cambria"/>
                <a:cs typeface="Cambria"/>
              </a:rPr>
              <a:t>Email</a:t>
            </a:r>
            <a:r>
              <a:rPr lang="en-US" sz="1600" b="1" spc="85" dirty="0" smtClean="0">
                <a:solidFill>
                  <a:srgbClr val="3F4041"/>
                </a:solidFill>
                <a:latin typeface="Cambria"/>
                <a:cs typeface="Cambria"/>
              </a:rPr>
              <a:t> </a:t>
            </a:r>
            <a:r>
              <a:rPr sz="1750" b="1" spc="20" dirty="0" smtClean="0">
                <a:solidFill>
                  <a:srgbClr val="FFFFFF"/>
                </a:solidFill>
                <a:latin typeface="Arial"/>
                <a:cs typeface="Arial"/>
              </a:rPr>
              <a:t>:</a:t>
            </a:r>
            <a:r>
              <a:rPr sz="1750" b="1" spc="-5" dirty="0" smtClean="0">
                <a:solidFill>
                  <a:srgbClr val="FFFFFF"/>
                </a:solidFill>
                <a:latin typeface="Arial"/>
                <a:cs typeface="Arial"/>
              </a:rPr>
              <a:t> </a:t>
            </a:r>
            <a:r>
              <a:rPr sz="1750" spc="15" dirty="0">
                <a:solidFill>
                  <a:srgbClr val="FFFFFF"/>
                </a:solidFill>
                <a:latin typeface="Microsoft Sans Serif"/>
                <a:cs typeface="Microsoft Sans Serif"/>
                <a:hlinkClick r:id="rId3"/>
              </a:rPr>
              <a:t>inter@rggu.ru</a:t>
            </a:r>
            <a:endParaRPr sz="1750" dirty="0">
              <a:latin typeface="Microsoft Sans Serif"/>
              <a:cs typeface="Microsoft Sans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8"/>
            <a:ext cx="10619105" cy="7295515"/>
            <a:chOff x="0" y="18"/>
            <a:chExt cx="10619105" cy="7295515"/>
          </a:xfrm>
        </p:grpSpPr>
        <p:sp>
          <p:nvSpPr>
            <p:cNvPr id="3" name="object 3"/>
            <p:cNvSpPr/>
            <p:nvPr/>
          </p:nvSpPr>
          <p:spPr>
            <a:xfrm>
              <a:off x="0" y="18"/>
              <a:ext cx="9030335" cy="7295515"/>
            </a:xfrm>
            <a:custGeom>
              <a:avLst/>
              <a:gdLst/>
              <a:ahLst/>
              <a:cxnLst/>
              <a:rect l="l" t="t" r="r" b="b"/>
              <a:pathLst>
                <a:path w="9030335" h="7295515">
                  <a:moveTo>
                    <a:pt x="4962588" y="7294918"/>
                  </a:moveTo>
                  <a:lnTo>
                    <a:pt x="4913072" y="7294455"/>
                  </a:lnTo>
                  <a:lnTo>
                    <a:pt x="4863626" y="7293078"/>
                  </a:lnTo>
                  <a:lnTo>
                    <a:pt x="4814254" y="7290809"/>
                  </a:lnTo>
                  <a:lnTo>
                    <a:pt x="4764955" y="7287666"/>
                  </a:lnTo>
                  <a:lnTo>
                    <a:pt x="4715733" y="7283671"/>
                  </a:lnTo>
                  <a:lnTo>
                    <a:pt x="4666587" y="7278843"/>
                  </a:lnTo>
                  <a:lnTo>
                    <a:pt x="4617520" y="7273203"/>
                  </a:lnTo>
                  <a:lnTo>
                    <a:pt x="4568534" y="7266770"/>
                  </a:lnTo>
                  <a:lnTo>
                    <a:pt x="4519628" y="7259565"/>
                  </a:lnTo>
                  <a:lnTo>
                    <a:pt x="4470806" y="7251607"/>
                  </a:lnTo>
                  <a:lnTo>
                    <a:pt x="4422069" y="7242918"/>
                  </a:lnTo>
                  <a:lnTo>
                    <a:pt x="4373417" y="7233517"/>
                  </a:lnTo>
                  <a:lnTo>
                    <a:pt x="4324853" y="7223424"/>
                  </a:lnTo>
                  <a:lnTo>
                    <a:pt x="4276378" y="7212660"/>
                  </a:lnTo>
                  <a:lnTo>
                    <a:pt x="4227994" y="7201244"/>
                  </a:lnTo>
                  <a:lnTo>
                    <a:pt x="4179701" y="7189197"/>
                  </a:lnTo>
                  <a:lnTo>
                    <a:pt x="4131501" y="7176539"/>
                  </a:lnTo>
                  <a:lnTo>
                    <a:pt x="4083397" y="7163289"/>
                  </a:lnTo>
                  <a:lnTo>
                    <a:pt x="4035388" y="7149469"/>
                  </a:lnTo>
                  <a:lnTo>
                    <a:pt x="3987478" y="7135098"/>
                  </a:lnTo>
                  <a:lnTo>
                    <a:pt x="3939667" y="7120196"/>
                  </a:lnTo>
                  <a:lnTo>
                    <a:pt x="3891956" y="7104784"/>
                  </a:lnTo>
                  <a:lnTo>
                    <a:pt x="3844348" y="7088881"/>
                  </a:lnTo>
                  <a:lnTo>
                    <a:pt x="3797121" y="7072744"/>
                  </a:lnTo>
                  <a:lnTo>
                    <a:pt x="3749965" y="7056351"/>
                  </a:lnTo>
                  <a:lnTo>
                    <a:pt x="3702878" y="7039707"/>
                  </a:lnTo>
                  <a:lnTo>
                    <a:pt x="3655859" y="7022823"/>
                  </a:lnTo>
                  <a:lnTo>
                    <a:pt x="3608907" y="7005703"/>
                  </a:lnTo>
                  <a:lnTo>
                    <a:pt x="3562021" y="6988357"/>
                  </a:lnTo>
                  <a:lnTo>
                    <a:pt x="3515199" y="6970791"/>
                  </a:lnTo>
                  <a:lnTo>
                    <a:pt x="3468441" y="6953013"/>
                  </a:lnTo>
                  <a:lnTo>
                    <a:pt x="3421746" y="6935031"/>
                  </a:lnTo>
                  <a:lnTo>
                    <a:pt x="3375112" y="6916852"/>
                  </a:lnTo>
                  <a:lnTo>
                    <a:pt x="3328538" y="6898483"/>
                  </a:lnTo>
                  <a:lnTo>
                    <a:pt x="3282024" y="6879932"/>
                  </a:lnTo>
                  <a:lnTo>
                    <a:pt x="3235567" y="6861206"/>
                  </a:lnTo>
                  <a:lnTo>
                    <a:pt x="3189168" y="6842314"/>
                  </a:lnTo>
                  <a:lnTo>
                    <a:pt x="3142824" y="6823261"/>
                  </a:lnTo>
                  <a:lnTo>
                    <a:pt x="3096534" y="6804056"/>
                  </a:lnTo>
                  <a:lnTo>
                    <a:pt x="3050299" y="6784707"/>
                  </a:lnTo>
                  <a:lnTo>
                    <a:pt x="3004115" y="6765220"/>
                  </a:lnTo>
                  <a:lnTo>
                    <a:pt x="2957983" y="6745604"/>
                  </a:lnTo>
                  <a:lnTo>
                    <a:pt x="2911901" y="6725865"/>
                  </a:lnTo>
                  <a:lnTo>
                    <a:pt x="2819883" y="6686051"/>
                  </a:lnTo>
                  <a:lnTo>
                    <a:pt x="2728051" y="6645837"/>
                  </a:lnTo>
                  <a:lnTo>
                    <a:pt x="2636398" y="6605283"/>
                  </a:lnTo>
                  <a:lnTo>
                    <a:pt x="2544914" y="6564449"/>
                  </a:lnTo>
                  <a:lnTo>
                    <a:pt x="2453590" y="6523395"/>
                  </a:lnTo>
                  <a:lnTo>
                    <a:pt x="2271386" y="6440865"/>
                  </a:lnTo>
                  <a:lnTo>
                    <a:pt x="2225461" y="6419780"/>
                  </a:lnTo>
                  <a:lnTo>
                    <a:pt x="2179591" y="6398573"/>
                  </a:lnTo>
                  <a:lnTo>
                    <a:pt x="2133780" y="6377240"/>
                  </a:lnTo>
                  <a:lnTo>
                    <a:pt x="2088030" y="6355777"/>
                  </a:lnTo>
                  <a:lnTo>
                    <a:pt x="2042345" y="6334180"/>
                  </a:lnTo>
                  <a:lnTo>
                    <a:pt x="1996728" y="6312445"/>
                  </a:lnTo>
                  <a:lnTo>
                    <a:pt x="1951182" y="6290568"/>
                  </a:lnTo>
                  <a:lnTo>
                    <a:pt x="1905710" y="6268544"/>
                  </a:lnTo>
                  <a:lnTo>
                    <a:pt x="1860314" y="6246370"/>
                  </a:lnTo>
                  <a:lnTo>
                    <a:pt x="1814999" y="6224041"/>
                  </a:lnTo>
                  <a:lnTo>
                    <a:pt x="1769767" y="6201554"/>
                  </a:lnTo>
                  <a:lnTo>
                    <a:pt x="1724622" y="6178904"/>
                  </a:lnTo>
                  <a:lnTo>
                    <a:pt x="1679565" y="6156087"/>
                  </a:lnTo>
                  <a:lnTo>
                    <a:pt x="1634601" y="6133099"/>
                  </a:lnTo>
                  <a:lnTo>
                    <a:pt x="1589733" y="6109937"/>
                  </a:lnTo>
                  <a:lnTo>
                    <a:pt x="1544963" y="6086595"/>
                  </a:lnTo>
                  <a:lnTo>
                    <a:pt x="1500295" y="6063069"/>
                  </a:lnTo>
                  <a:lnTo>
                    <a:pt x="1455731" y="6039357"/>
                  </a:lnTo>
                  <a:lnTo>
                    <a:pt x="1411276" y="6015453"/>
                  </a:lnTo>
                  <a:lnTo>
                    <a:pt x="1366931" y="5991353"/>
                  </a:lnTo>
                  <a:lnTo>
                    <a:pt x="1322700" y="5967054"/>
                  </a:lnTo>
                  <a:lnTo>
                    <a:pt x="1278587" y="5942551"/>
                  </a:lnTo>
                  <a:lnTo>
                    <a:pt x="1234593" y="5917840"/>
                  </a:lnTo>
                  <a:lnTo>
                    <a:pt x="1190723" y="5892917"/>
                  </a:lnTo>
                  <a:lnTo>
                    <a:pt x="1146979" y="5867778"/>
                  </a:lnTo>
                  <a:lnTo>
                    <a:pt x="1103365" y="5842419"/>
                  </a:lnTo>
                  <a:lnTo>
                    <a:pt x="1059883" y="5816836"/>
                  </a:lnTo>
                  <a:lnTo>
                    <a:pt x="1016536" y="5791024"/>
                  </a:lnTo>
                  <a:lnTo>
                    <a:pt x="973328" y="5764980"/>
                  </a:lnTo>
                  <a:lnTo>
                    <a:pt x="930262" y="5738700"/>
                  </a:lnTo>
                  <a:lnTo>
                    <a:pt x="887341" y="5712178"/>
                  </a:lnTo>
                  <a:lnTo>
                    <a:pt x="844567" y="5685412"/>
                  </a:lnTo>
                  <a:lnTo>
                    <a:pt x="801945" y="5658397"/>
                  </a:lnTo>
                  <a:lnTo>
                    <a:pt x="759476" y="5631129"/>
                  </a:lnTo>
                  <a:lnTo>
                    <a:pt x="718055" y="5604369"/>
                  </a:lnTo>
                  <a:lnTo>
                    <a:pt x="676767" y="5577343"/>
                  </a:lnTo>
                  <a:lnTo>
                    <a:pt x="635616" y="5550050"/>
                  </a:lnTo>
                  <a:lnTo>
                    <a:pt x="594608" y="5522491"/>
                  </a:lnTo>
                  <a:lnTo>
                    <a:pt x="553748" y="5494666"/>
                  </a:lnTo>
                  <a:lnTo>
                    <a:pt x="513040" y="5466573"/>
                  </a:lnTo>
                  <a:lnTo>
                    <a:pt x="472490" y="5438214"/>
                  </a:lnTo>
                  <a:lnTo>
                    <a:pt x="432102" y="5409587"/>
                  </a:lnTo>
                  <a:lnTo>
                    <a:pt x="391882" y="5380694"/>
                  </a:lnTo>
                  <a:lnTo>
                    <a:pt x="351835" y="5351532"/>
                  </a:lnTo>
                  <a:lnTo>
                    <a:pt x="311965" y="5322104"/>
                  </a:lnTo>
                  <a:lnTo>
                    <a:pt x="272278" y="5292407"/>
                  </a:lnTo>
                  <a:lnTo>
                    <a:pt x="232778" y="5262443"/>
                  </a:lnTo>
                  <a:lnTo>
                    <a:pt x="193471" y="5232210"/>
                  </a:lnTo>
                  <a:lnTo>
                    <a:pt x="154362" y="5201709"/>
                  </a:lnTo>
                  <a:lnTo>
                    <a:pt x="115455" y="5170940"/>
                  </a:lnTo>
                  <a:lnTo>
                    <a:pt x="76755" y="5139902"/>
                  </a:lnTo>
                  <a:lnTo>
                    <a:pt x="38269" y="5108595"/>
                  </a:lnTo>
                  <a:lnTo>
                    <a:pt x="0" y="5077020"/>
                  </a:lnTo>
                  <a:lnTo>
                    <a:pt x="0" y="0"/>
                  </a:lnTo>
                  <a:lnTo>
                    <a:pt x="8832957" y="0"/>
                  </a:lnTo>
                  <a:lnTo>
                    <a:pt x="8846666" y="49532"/>
                  </a:lnTo>
                  <a:lnTo>
                    <a:pt x="8859747" y="99232"/>
                  </a:lnTo>
                  <a:lnTo>
                    <a:pt x="8872225" y="149062"/>
                  </a:lnTo>
                  <a:lnTo>
                    <a:pt x="8884121" y="198988"/>
                  </a:lnTo>
                  <a:lnTo>
                    <a:pt x="8895461" y="248974"/>
                  </a:lnTo>
                  <a:lnTo>
                    <a:pt x="8906268" y="298982"/>
                  </a:lnTo>
                  <a:lnTo>
                    <a:pt x="8916565" y="348978"/>
                  </a:lnTo>
                  <a:lnTo>
                    <a:pt x="8926375" y="398926"/>
                  </a:lnTo>
                  <a:lnTo>
                    <a:pt x="8935723" y="448790"/>
                  </a:lnTo>
                  <a:lnTo>
                    <a:pt x="8944632" y="498533"/>
                  </a:lnTo>
                  <a:lnTo>
                    <a:pt x="8953126" y="548120"/>
                  </a:lnTo>
                  <a:lnTo>
                    <a:pt x="8961228" y="597515"/>
                  </a:lnTo>
                  <a:lnTo>
                    <a:pt x="8968961" y="646683"/>
                  </a:lnTo>
                  <a:lnTo>
                    <a:pt x="8976566" y="696883"/>
                  </a:lnTo>
                  <a:lnTo>
                    <a:pt x="8983641" y="747110"/>
                  </a:lnTo>
                  <a:lnTo>
                    <a:pt x="8990193" y="797364"/>
                  </a:lnTo>
                  <a:lnTo>
                    <a:pt x="8996227" y="847641"/>
                  </a:lnTo>
                  <a:lnTo>
                    <a:pt x="9001747" y="897940"/>
                  </a:lnTo>
                  <a:lnTo>
                    <a:pt x="9006759" y="948258"/>
                  </a:lnTo>
                  <a:lnTo>
                    <a:pt x="9011269" y="998593"/>
                  </a:lnTo>
                  <a:lnTo>
                    <a:pt x="9015281" y="1048944"/>
                  </a:lnTo>
                  <a:lnTo>
                    <a:pt x="9018801" y="1099307"/>
                  </a:lnTo>
                  <a:lnTo>
                    <a:pt x="9021833" y="1149682"/>
                  </a:lnTo>
                  <a:lnTo>
                    <a:pt x="9024384" y="1200065"/>
                  </a:lnTo>
                  <a:lnTo>
                    <a:pt x="9026459" y="1250454"/>
                  </a:lnTo>
                  <a:lnTo>
                    <a:pt x="9028062" y="1300848"/>
                  </a:lnTo>
                  <a:lnTo>
                    <a:pt x="9029199" y="1351245"/>
                  </a:lnTo>
                  <a:lnTo>
                    <a:pt x="9029875" y="1401641"/>
                  </a:lnTo>
                  <a:lnTo>
                    <a:pt x="9030095" y="1452035"/>
                  </a:lnTo>
                  <a:lnTo>
                    <a:pt x="9029865" y="1502426"/>
                  </a:lnTo>
                  <a:lnTo>
                    <a:pt x="9029190" y="1552810"/>
                  </a:lnTo>
                  <a:lnTo>
                    <a:pt x="9028075" y="1603185"/>
                  </a:lnTo>
                  <a:lnTo>
                    <a:pt x="9026525" y="1653550"/>
                  </a:lnTo>
                  <a:lnTo>
                    <a:pt x="9024546" y="1703902"/>
                  </a:lnTo>
                  <a:lnTo>
                    <a:pt x="9022143" y="1754239"/>
                  </a:lnTo>
                  <a:lnTo>
                    <a:pt x="9019320" y="1804559"/>
                  </a:lnTo>
                  <a:lnTo>
                    <a:pt x="9016084" y="1854861"/>
                  </a:lnTo>
                  <a:lnTo>
                    <a:pt x="9012440" y="1905140"/>
                  </a:lnTo>
                  <a:lnTo>
                    <a:pt x="9008392" y="1955397"/>
                  </a:lnTo>
                  <a:lnTo>
                    <a:pt x="9003946" y="2005627"/>
                  </a:lnTo>
                  <a:lnTo>
                    <a:pt x="8999107" y="2055830"/>
                  </a:lnTo>
                  <a:lnTo>
                    <a:pt x="8993880" y="2106003"/>
                  </a:lnTo>
                  <a:lnTo>
                    <a:pt x="8988271" y="2156144"/>
                  </a:lnTo>
                  <a:lnTo>
                    <a:pt x="8982286" y="2206251"/>
                  </a:lnTo>
                  <a:lnTo>
                    <a:pt x="8975928" y="2256322"/>
                  </a:lnTo>
                  <a:lnTo>
                    <a:pt x="8969203" y="2306354"/>
                  </a:lnTo>
                  <a:lnTo>
                    <a:pt x="8962118" y="2356345"/>
                  </a:lnTo>
                  <a:lnTo>
                    <a:pt x="8954675" y="2406294"/>
                  </a:lnTo>
                  <a:lnTo>
                    <a:pt x="8946882" y="2456198"/>
                  </a:lnTo>
                  <a:lnTo>
                    <a:pt x="8938744" y="2506055"/>
                  </a:lnTo>
                  <a:lnTo>
                    <a:pt x="8930265" y="2555863"/>
                  </a:lnTo>
                  <a:lnTo>
                    <a:pt x="8921450" y="2605619"/>
                  </a:lnTo>
                  <a:lnTo>
                    <a:pt x="8912306" y="2655322"/>
                  </a:lnTo>
                  <a:lnTo>
                    <a:pt x="8902837" y="2704969"/>
                  </a:lnTo>
                  <a:lnTo>
                    <a:pt x="8893048" y="2754559"/>
                  </a:lnTo>
                  <a:lnTo>
                    <a:pt x="8882945" y="2804088"/>
                  </a:lnTo>
                  <a:lnTo>
                    <a:pt x="8872533" y="2853556"/>
                  </a:lnTo>
                  <a:lnTo>
                    <a:pt x="8861817" y="2902959"/>
                  </a:lnTo>
                  <a:lnTo>
                    <a:pt x="8850802" y="2952296"/>
                  </a:lnTo>
                  <a:lnTo>
                    <a:pt x="8839494" y="3001565"/>
                  </a:lnTo>
                  <a:lnTo>
                    <a:pt x="8827898" y="3050763"/>
                  </a:lnTo>
                  <a:lnTo>
                    <a:pt x="8816019" y="3099888"/>
                  </a:lnTo>
                  <a:lnTo>
                    <a:pt x="8803863" y="3148939"/>
                  </a:lnTo>
                  <a:lnTo>
                    <a:pt x="8791434" y="3197912"/>
                  </a:lnTo>
                  <a:lnTo>
                    <a:pt x="8778738" y="3246806"/>
                  </a:lnTo>
                  <a:lnTo>
                    <a:pt x="8765779" y="3295619"/>
                  </a:lnTo>
                  <a:lnTo>
                    <a:pt x="8752564" y="3344349"/>
                  </a:lnTo>
                  <a:lnTo>
                    <a:pt x="8739098" y="3392993"/>
                  </a:lnTo>
                  <a:lnTo>
                    <a:pt x="8725385" y="3441549"/>
                  </a:lnTo>
                  <a:lnTo>
                    <a:pt x="8711528" y="3489634"/>
                  </a:lnTo>
                  <a:lnTo>
                    <a:pt x="8697469" y="3537699"/>
                  </a:lnTo>
                  <a:lnTo>
                    <a:pt x="8683205" y="3585738"/>
                  </a:lnTo>
                  <a:lnTo>
                    <a:pt x="8668731" y="3633747"/>
                  </a:lnTo>
                  <a:lnTo>
                    <a:pt x="8654043" y="3681719"/>
                  </a:lnTo>
                  <a:lnTo>
                    <a:pt x="8639137" y="3729650"/>
                  </a:lnTo>
                  <a:lnTo>
                    <a:pt x="8624008" y="3777533"/>
                  </a:lnTo>
                  <a:lnTo>
                    <a:pt x="8608651" y="3825365"/>
                  </a:lnTo>
                  <a:lnTo>
                    <a:pt x="8593062" y="3873139"/>
                  </a:lnTo>
                  <a:lnTo>
                    <a:pt x="8577237" y="3920849"/>
                  </a:lnTo>
                  <a:lnTo>
                    <a:pt x="8561171" y="3968492"/>
                  </a:lnTo>
                  <a:lnTo>
                    <a:pt x="8544861" y="4016061"/>
                  </a:lnTo>
                  <a:lnTo>
                    <a:pt x="8528300" y="4063551"/>
                  </a:lnTo>
                  <a:lnTo>
                    <a:pt x="8511486" y="4110957"/>
                  </a:lnTo>
                  <a:lnTo>
                    <a:pt x="8494413" y="4158273"/>
                  </a:lnTo>
                  <a:lnTo>
                    <a:pt x="8477077" y="4205494"/>
                  </a:lnTo>
                  <a:lnTo>
                    <a:pt x="8459475" y="4252615"/>
                  </a:lnTo>
                  <a:lnTo>
                    <a:pt x="8441600" y="4299630"/>
                  </a:lnTo>
                  <a:lnTo>
                    <a:pt x="8423449" y="4346534"/>
                  </a:lnTo>
                  <a:lnTo>
                    <a:pt x="8405018" y="4393322"/>
                  </a:lnTo>
                  <a:lnTo>
                    <a:pt x="8386302" y="4439987"/>
                  </a:lnTo>
                  <a:lnTo>
                    <a:pt x="8367296" y="4486526"/>
                  </a:lnTo>
                  <a:lnTo>
                    <a:pt x="8347996" y="4532933"/>
                  </a:lnTo>
                  <a:lnTo>
                    <a:pt x="8328398" y="4579202"/>
                  </a:lnTo>
                  <a:lnTo>
                    <a:pt x="8308498" y="4625328"/>
                  </a:lnTo>
                  <a:lnTo>
                    <a:pt x="8288290" y="4671305"/>
                  </a:lnTo>
                  <a:lnTo>
                    <a:pt x="8267771" y="4717129"/>
                  </a:lnTo>
                  <a:lnTo>
                    <a:pt x="8246936" y="4762793"/>
                  </a:lnTo>
                  <a:lnTo>
                    <a:pt x="8225780" y="4808294"/>
                  </a:lnTo>
                  <a:lnTo>
                    <a:pt x="8204300" y="4853624"/>
                  </a:lnTo>
                  <a:lnTo>
                    <a:pt x="8182490" y="4898779"/>
                  </a:lnTo>
                  <a:lnTo>
                    <a:pt x="8160347" y="4943754"/>
                  </a:lnTo>
                  <a:lnTo>
                    <a:pt x="8137866" y="4988543"/>
                  </a:lnTo>
                  <a:lnTo>
                    <a:pt x="8115042" y="5033141"/>
                  </a:lnTo>
                  <a:lnTo>
                    <a:pt x="8091871" y="5077543"/>
                  </a:lnTo>
                  <a:lnTo>
                    <a:pt x="8068348" y="5121742"/>
                  </a:lnTo>
                  <a:lnTo>
                    <a:pt x="8044470" y="5165735"/>
                  </a:lnTo>
                  <a:lnTo>
                    <a:pt x="8020232" y="5209515"/>
                  </a:lnTo>
                  <a:lnTo>
                    <a:pt x="7995629" y="5253077"/>
                  </a:lnTo>
                  <a:lnTo>
                    <a:pt x="7970656" y="5296416"/>
                  </a:lnTo>
                  <a:lnTo>
                    <a:pt x="7945311" y="5339527"/>
                  </a:lnTo>
                  <a:lnTo>
                    <a:pt x="7919587" y="5382403"/>
                  </a:lnTo>
                  <a:lnTo>
                    <a:pt x="7893481" y="5425041"/>
                  </a:lnTo>
                  <a:lnTo>
                    <a:pt x="7866988" y="5467434"/>
                  </a:lnTo>
                  <a:lnTo>
                    <a:pt x="7840104" y="5509577"/>
                  </a:lnTo>
                  <a:lnTo>
                    <a:pt x="7812824" y="5551465"/>
                  </a:lnTo>
                  <a:lnTo>
                    <a:pt x="7785144" y="5593092"/>
                  </a:lnTo>
                  <a:lnTo>
                    <a:pt x="7757059" y="5634454"/>
                  </a:lnTo>
                  <a:lnTo>
                    <a:pt x="7728566" y="5675544"/>
                  </a:lnTo>
                  <a:lnTo>
                    <a:pt x="7699659" y="5716357"/>
                  </a:lnTo>
                  <a:lnTo>
                    <a:pt x="7670335" y="5756889"/>
                  </a:lnTo>
                  <a:lnTo>
                    <a:pt x="7640588" y="5797133"/>
                  </a:lnTo>
                  <a:lnTo>
                    <a:pt x="7610414" y="5837085"/>
                  </a:lnTo>
                  <a:lnTo>
                    <a:pt x="7579810" y="5876739"/>
                  </a:lnTo>
                  <a:lnTo>
                    <a:pt x="7548769" y="5916090"/>
                  </a:lnTo>
                  <a:lnTo>
                    <a:pt x="7517289" y="5955132"/>
                  </a:lnTo>
                  <a:lnTo>
                    <a:pt x="7485365" y="5993860"/>
                  </a:lnTo>
                  <a:lnTo>
                    <a:pt x="7452992" y="6032269"/>
                  </a:lnTo>
                  <a:lnTo>
                    <a:pt x="7420165" y="6070353"/>
                  </a:lnTo>
                  <a:lnTo>
                    <a:pt x="7386881" y="6108107"/>
                  </a:lnTo>
                  <a:lnTo>
                    <a:pt x="7353135" y="6145526"/>
                  </a:lnTo>
                  <a:lnTo>
                    <a:pt x="7318922" y="6182604"/>
                  </a:lnTo>
                  <a:lnTo>
                    <a:pt x="7284239" y="6219336"/>
                  </a:lnTo>
                  <a:lnTo>
                    <a:pt x="7249080" y="6255717"/>
                  </a:lnTo>
                  <a:lnTo>
                    <a:pt x="7212692" y="6291350"/>
                  </a:lnTo>
                  <a:lnTo>
                    <a:pt x="7175871" y="6326693"/>
                  </a:lnTo>
                  <a:lnTo>
                    <a:pt x="7138605" y="6361722"/>
                  </a:lnTo>
                  <a:lnTo>
                    <a:pt x="7100881" y="6396410"/>
                  </a:lnTo>
                  <a:lnTo>
                    <a:pt x="7062688" y="6430731"/>
                  </a:lnTo>
                  <a:lnTo>
                    <a:pt x="7024013" y="6464662"/>
                  </a:lnTo>
                  <a:lnTo>
                    <a:pt x="6984846" y="6498175"/>
                  </a:lnTo>
                  <a:lnTo>
                    <a:pt x="6945173" y="6531247"/>
                  </a:lnTo>
                  <a:lnTo>
                    <a:pt x="6904983" y="6563851"/>
                  </a:lnTo>
                  <a:lnTo>
                    <a:pt x="6864265" y="6595962"/>
                  </a:lnTo>
                  <a:lnTo>
                    <a:pt x="6823005" y="6627554"/>
                  </a:lnTo>
                  <a:lnTo>
                    <a:pt x="6781193" y="6658603"/>
                  </a:lnTo>
                  <a:lnTo>
                    <a:pt x="6738815" y="6689082"/>
                  </a:lnTo>
                  <a:lnTo>
                    <a:pt x="6695861" y="6718967"/>
                  </a:lnTo>
                  <a:lnTo>
                    <a:pt x="6653714" y="6747367"/>
                  </a:lnTo>
                  <a:lnTo>
                    <a:pt x="6611156" y="6775180"/>
                  </a:lnTo>
                  <a:lnTo>
                    <a:pt x="6568198" y="6802396"/>
                  </a:lnTo>
                  <a:lnTo>
                    <a:pt x="6524847" y="6829005"/>
                  </a:lnTo>
                  <a:lnTo>
                    <a:pt x="6481115" y="6854995"/>
                  </a:lnTo>
                  <a:lnTo>
                    <a:pt x="6437009" y="6880357"/>
                  </a:lnTo>
                  <a:lnTo>
                    <a:pt x="6392540" y="6905080"/>
                  </a:lnTo>
                  <a:lnTo>
                    <a:pt x="6347716" y="6929155"/>
                  </a:lnTo>
                  <a:lnTo>
                    <a:pt x="6302548" y="6952569"/>
                  </a:lnTo>
                  <a:lnTo>
                    <a:pt x="6257044" y="6975315"/>
                  </a:lnTo>
                  <a:lnTo>
                    <a:pt x="6211214" y="6997380"/>
                  </a:lnTo>
                  <a:lnTo>
                    <a:pt x="6165067" y="7018754"/>
                  </a:lnTo>
                  <a:lnTo>
                    <a:pt x="6118613" y="7039428"/>
                  </a:lnTo>
                  <a:lnTo>
                    <a:pt x="6071860" y="7059391"/>
                  </a:lnTo>
                  <a:lnTo>
                    <a:pt x="6024819" y="7078633"/>
                  </a:lnTo>
                  <a:lnTo>
                    <a:pt x="5977498" y="7097142"/>
                  </a:lnTo>
                  <a:lnTo>
                    <a:pt x="5929907" y="7114910"/>
                  </a:lnTo>
                  <a:lnTo>
                    <a:pt x="5882055" y="7131925"/>
                  </a:lnTo>
                  <a:lnTo>
                    <a:pt x="5833952" y="7148177"/>
                  </a:lnTo>
                  <a:lnTo>
                    <a:pt x="5785607" y="7163657"/>
                  </a:lnTo>
                  <a:lnTo>
                    <a:pt x="5737029" y="7178352"/>
                  </a:lnTo>
                  <a:lnTo>
                    <a:pt x="5688228" y="7192254"/>
                  </a:lnTo>
                  <a:lnTo>
                    <a:pt x="5639213" y="7205352"/>
                  </a:lnTo>
                  <a:lnTo>
                    <a:pt x="5589993" y="7217636"/>
                  </a:lnTo>
                  <a:lnTo>
                    <a:pt x="5540578" y="7229094"/>
                  </a:lnTo>
                  <a:lnTo>
                    <a:pt x="5490977" y="7239717"/>
                  </a:lnTo>
                  <a:lnTo>
                    <a:pt x="5441200" y="7249495"/>
                  </a:lnTo>
                  <a:lnTo>
                    <a:pt x="5391255" y="7258417"/>
                  </a:lnTo>
                  <a:lnTo>
                    <a:pt x="5341153" y="7266473"/>
                  </a:lnTo>
                  <a:lnTo>
                    <a:pt x="5286844" y="7274166"/>
                  </a:lnTo>
                  <a:lnTo>
                    <a:pt x="5232608" y="7280609"/>
                  </a:lnTo>
                  <a:lnTo>
                    <a:pt x="5178447" y="7285825"/>
                  </a:lnTo>
                  <a:lnTo>
                    <a:pt x="5124362" y="7289840"/>
                  </a:lnTo>
                  <a:lnTo>
                    <a:pt x="5070355" y="7292677"/>
                  </a:lnTo>
                  <a:lnTo>
                    <a:pt x="5016430" y="7294362"/>
                  </a:lnTo>
                  <a:lnTo>
                    <a:pt x="4962588" y="7294918"/>
                  </a:lnTo>
                  <a:close/>
                </a:path>
              </a:pathLst>
            </a:custGeom>
            <a:solidFill>
              <a:srgbClr val="FFFFFF">
                <a:alpha val="9408"/>
              </a:srgbClr>
            </a:solidFill>
          </p:spPr>
          <p:txBody>
            <a:bodyPr wrap="square" lIns="0" tIns="0" rIns="0" bIns="0" rtlCol="0"/>
            <a:lstStyle/>
            <a:p>
              <a:endParaRPr/>
            </a:p>
          </p:txBody>
        </p:sp>
        <p:sp>
          <p:nvSpPr>
            <p:cNvPr id="4" name="object 4"/>
            <p:cNvSpPr/>
            <p:nvPr/>
          </p:nvSpPr>
          <p:spPr>
            <a:xfrm>
              <a:off x="401232" y="1777139"/>
              <a:ext cx="1068705" cy="839469"/>
            </a:xfrm>
            <a:custGeom>
              <a:avLst/>
              <a:gdLst/>
              <a:ahLst/>
              <a:cxnLst/>
              <a:rect l="l" t="t" r="r" b="b"/>
              <a:pathLst>
                <a:path w="1068705" h="839469">
                  <a:moveTo>
                    <a:pt x="999379" y="839384"/>
                  </a:moveTo>
                  <a:lnTo>
                    <a:pt x="850684" y="759573"/>
                  </a:lnTo>
                  <a:lnTo>
                    <a:pt x="870454" y="717129"/>
                  </a:lnTo>
                  <a:lnTo>
                    <a:pt x="884931" y="673630"/>
                  </a:lnTo>
                  <a:lnTo>
                    <a:pt x="894239" y="629486"/>
                  </a:lnTo>
                  <a:lnTo>
                    <a:pt x="898497" y="585104"/>
                  </a:lnTo>
                  <a:lnTo>
                    <a:pt x="897827" y="540892"/>
                  </a:lnTo>
                  <a:lnTo>
                    <a:pt x="892350" y="497259"/>
                  </a:lnTo>
                  <a:lnTo>
                    <a:pt x="882187" y="454613"/>
                  </a:lnTo>
                  <a:lnTo>
                    <a:pt x="867460" y="413362"/>
                  </a:lnTo>
                  <a:lnTo>
                    <a:pt x="848290" y="373914"/>
                  </a:lnTo>
                  <a:lnTo>
                    <a:pt x="824797" y="336677"/>
                  </a:lnTo>
                  <a:lnTo>
                    <a:pt x="797103" y="302059"/>
                  </a:lnTo>
                  <a:lnTo>
                    <a:pt x="765330" y="270468"/>
                  </a:lnTo>
                  <a:lnTo>
                    <a:pt x="729597" y="242313"/>
                  </a:lnTo>
                  <a:lnTo>
                    <a:pt x="690028" y="218002"/>
                  </a:lnTo>
                  <a:lnTo>
                    <a:pt x="644683" y="197217"/>
                  </a:lnTo>
                  <a:lnTo>
                    <a:pt x="598127" y="182556"/>
                  </a:lnTo>
                  <a:lnTo>
                    <a:pt x="550868" y="173868"/>
                  </a:lnTo>
                  <a:lnTo>
                    <a:pt x="503411" y="171005"/>
                  </a:lnTo>
                  <a:lnTo>
                    <a:pt x="456095" y="173832"/>
                  </a:lnTo>
                  <a:lnTo>
                    <a:pt x="409586" y="182207"/>
                  </a:lnTo>
                  <a:lnTo>
                    <a:pt x="364395" y="195974"/>
                  </a:lnTo>
                  <a:lnTo>
                    <a:pt x="321033" y="214979"/>
                  </a:lnTo>
                  <a:lnTo>
                    <a:pt x="280010" y="239064"/>
                  </a:lnTo>
                  <a:lnTo>
                    <a:pt x="241836" y="268074"/>
                  </a:lnTo>
                  <a:lnTo>
                    <a:pt x="207024" y="301853"/>
                  </a:lnTo>
                  <a:lnTo>
                    <a:pt x="176082" y="340245"/>
                  </a:lnTo>
                  <a:lnTo>
                    <a:pt x="149522" y="383093"/>
                  </a:lnTo>
                  <a:lnTo>
                    <a:pt x="0" y="302837"/>
                  </a:lnTo>
                  <a:lnTo>
                    <a:pt x="25557" y="259825"/>
                  </a:lnTo>
                  <a:lnTo>
                    <a:pt x="54201" y="219830"/>
                  </a:lnTo>
                  <a:lnTo>
                    <a:pt x="85694" y="182927"/>
                  </a:lnTo>
                  <a:lnTo>
                    <a:pt x="119796" y="149189"/>
                  </a:lnTo>
                  <a:lnTo>
                    <a:pt x="156266" y="118690"/>
                  </a:lnTo>
                  <a:lnTo>
                    <a:pt x="194866" y="91503"/>
                  </a:lnTo>
                  <a:lnTo>
                    <a:pt x="235356" y="67702"/>
                  </a:lnTo>
                  <a:lnTo>
                    <a:pt x="277495" y="47361"/>
                  </a:lnTo>
                  <a:lnTo>
                    <a:pt x="321045" y="30553"/>
                  </a:lnTo>
                  <a:lnTo>
                    <a:pt x="365766" y="17352"/>
                  </a:lnTo>
                  <a:lnTo>
                    <a:pt x="411418" y="7831"/>
                  </a:lnTo>
                  <a:lnTo>
                    <a:pt x="457761" y="2065"/>
                  </a:lnTo>
                  <a:lnTo>
                    <a:pt x="504557" y="127"/>
                  </a:lnTo>
                  <a:lnTo>
                    <a:pt x="504557" y="0"/>
                  </a:lnTo>
                  <a:lnTo>
                    <a:pt x="558133" y="2556"/>
                  </a:lnTo>
                  <a:lnTo>
                    <a:pt x="611632" y="10294"/>
                  </a:lnTo>
                  <a:lnTo>
                    <a:pt x="664689" y="23314"/>
                  </a:lnTo>
                  <a:lnTo>
                    <a:pt x="716942" y="41718"/>
                  </a:lnTo>
                  <a:lnTo>
                    <a:pt x="822180" y="98253"/>
                  </a:lnTo>
                  <a:lnTo>
                    <a:pt x="860237" y="126597"/>
                  </a:lnTo>
                  <a:lnTo>
                    <a:pt x="895322" y="157637"/>
                  </a:lnTo>
                  <a:lnTo>
                    <a:pt x="927369" y="191150"/>
                  </a:lnTo>
                  <a:lnTo>
                    <a:pt x="956314" y="226913"/>
                  </a:lnTo>
                  <a:lnTo>
                    <a:pt x="982090" y="264706"/>
                  </a:lnTo>
                  <a:lnTo>
                    <a:pt x="1004634" y="304304"/>
                  </a:lnTo>
                  <a:lnTo>
                    <a:pt x="1023881" y="345486"/>
                  </a:lnTo>
                  <a:lnTo>
                    <a:pt x="1039764" y="388029"/>
                  </a:lnTo>
                  <a:lnTo>
                    <a:pt x="1052221" y="431711"/>
                  </a:lnTo>
                  <a:lnTo>
                    <a:pt x="1061185" y="476309"/>
                  </a:lnTo>
                  <a:lnTo>
                    <a:pt x="1066592" y="521601"/>
                  </a:lnTo>
                  <a:lnTo>
                    <a:pt x="1068376" y="567364"/>
                  </a:lnTo>
                  <a:lnTo>
                    <a:pt x="1066473" y="613377"/>
                  </a:lnTo>
                  <a:lnTo>
                    <a:pt x="1060819" y="659415"/>
                  </a:lnTo>
                  <a:lnTo>
                    <a:pt x="1051347" y="705258"/>
                  </a:lnTo>
                  <a:lnTo>
                    <a:pt x="1037993" y="750682"/>
                  </a:lnTo>
                  <a:lnTo>
                    <a:pt x="1020692" y="795465"/>
                  </a:lnTo>
                  <a:lnTo>
                    <a:pt x="999379" y="839384"/>
                  </a:lnTo>
                  <a:close/>
                </a:path>
              </a:pathLst>
            </a:custGeom>
            <a:solidFill>
              <a:srgbClr val="FFB449"/>
            </a:solidFill>
          </p:spPr>
          <p:txBody>
            <a:bodyPr wrap="square" lIns="0" tIns="0" rIns="0" bIns="0" rtlCol="0"/>
            <a:lstStyle/>
            <a:p>
              <a:endParaRPr/>
            </a:p>
          </p:txBody>
        </p:sp>
        <p:sp>
          <p:nvSpPr>
            <p:cNvPr id="5" name="object 5"/>
            <p:cNvSpPr/>
            <p:nvPr/>
          </p:nvSpPr>
          <p:spPr>
            <a:xfrm>
              <a:off x="1204277" y="441349"/>
              <a:ext cx="9414510" cy="5546725"/>
            </a:xfrm>
            <a:custGeom>
              <a:avLst/>
              <a:gdLst/>
              <a:ahLst/>
              <a:cxnLst/>
              <a:rect l="l" t="t" r="r" b="b"/>
              <a:pathLst>
                <a:path w="9414510" h="5546725">
                  <a:moveTo>
                    <a:pt x="412623" y="5339829"/>
                  </a:moveTo>
                  <a:lnTo>
                    <a:pt x="408673" y="5299278"/>
                  </a:lnTo>
                  <a:lnTo>
                    <a:pt x="400265" y="5271528"/>
                  </a:lnTo>
                  <a:lnTo>
                    <a:pt x="400265" y="5339829"/>
                  </a:lnTo>
                  <a:lnTo>
                    <a:pt x="396532" y="5377954"/>
                  </a:lnTo>
                  <a:lnTo>
                    <a:pt x="367753" y="5447347"/>
                  </a:lnTo>
                  <a:lnTo>
                    <a:pt x="343433" y="5476951"/>
                  </a:lnTo>
                  <a:lnTo>
                    <a:pt x="313893" y="5501271"/>
                  </a:lnTo>
                  <a:lnTo>
                    <a:pt x="244475" y="5530050"/>
                  </a:lnTo>
                  <a:lnTo>
                    <a:pt x="206311" y="5533783"/>
                  </a:lnTo>
                  <a:lnTo>
                    <a:pt x="168198" y="5530050"/>
                  </a:lnTo>
                  <a:lnTo>
                    <a:pt x="98844" y="5501297"/>
                  </a:lnTo>
                  <a:lnTo>
                    <a:pt x="69189" y="5476951"/>
                  </a:lnTo>
                  <a:lnTo>
                    <a:pt x="44856" y="5447373"/>
                  </a:lnTo>
                  <a:lnTo>
                    <a:pt x="16090" y="5377954"/>
                  </a:lnTo>
                  <a:lnTo>
                    <a:pt x="12369" y="5339829"/>
                  </a:lnTo>
                  <a:lnTo>
                    <a:pt x="16103" y="5301716"/>
                  </a:lnTo>
                  <a:lnTo>
                    <a:pt x="44881" y="5232311"/>
                  </a:lnTo>
                  <a:lnTo>
                    <a:pt x="69189" y="5202707"/>
                  </a:lnTo>
                  <a:lnTo>
                    <a:pt x="98742" y="5178399"/>
                  </a:lnTo>
                  <a:lnTo>
                    <a:pt x="168160" y="5149621"/>
                  </a:lnTo>
                  <a:lnTo>
                    <a:pt x="206311" y="5145887"/>
                  </a:lnTo>
                  <a:lnTo>
                    <a:pt x="244436" y="5149621"/>
                  </a:lnTo>
                  <a:lnTo>
                    <a:pt x="313778" y="5178374"/>
                  </a:lnTo>
                  <a:lnTo>
                    <a:pt x="343433" y="5202707"/>
                  </a:lnTo>
                  <a:lnTo>
                    <a:pt x="367779" y="5232285"/>
                  </a:lnTo>
                  <a:lnTo>
                    <a:pt x="396544" y="5301704"/>
                  </a:lnTo>
                  <a:lnTo>
                    <a:pt x="400265" y="5339829"/>
                  </a:lnTo>
                  <a:lnTo>
                    <a:pt x="400265" y="5271528"/>
                  </a:lnTo>
                  <a:lnTo>
                    <a:pt x="378091" y="5225427"/>
                  </a:lnTo>
                  <a:lnTo>
                    <a:pt x="352209" y="5193944"/>
                  </a:lnTo>
                  <a:lnTo>
                    <a:pt x="320738" y="5168062"/>
                  </a:lnTo>
                  <a:lnTo>
                    <a:pt x="285318" y="5149113"/>
                  </a:lnTo>
                  <a:lnTo>
                    <a:pt x="274637" y="5145887"/>
                  </a:lnTo>
                  <a:lnTo>
                    <a:pt x="246862" y="5137480"/>
                  </a:lnTo>
                  <a:lnTo>
                    <a:pt x="206311" y="5133518"/>
                  </a:lnTo>
                  <a:lnTo>
                    <a:pt x="165760" y="5137480"/>
                  </a:lnTo>
                  <a:lnTo>
                    <a:pt x="127317" y="5149113"/>
                  </a:lnTo>
                  <a:lnTo>
                    <a:pt x="91897" y="5168062"/>
                  </a:lnTo>
                  <a:lnTo>
                    <a:pt x="60426" y="5193944"/>
                  </a:lnTo>
                  <a:lnTo>
                    <a:pt x="34544" y="5225415"/>
                  </a:lnTo>
                  <a:lnTo>
                    <a:pt x="15595" y="5260835"/>
                  </a:lnTo>
                  <a:lnTo>
                    <a:pt x="3975" y="5299265"/>
                  </a:lnTo>
                  <a:lnTo>
                    <a:pt x="0" y="5339829"/>
                  </a:lnTo>
                  <a:lnTo>
                    <a:pt x="3962" y="5380380"/>
                  </a:lnTo>
                  <a:lnTo>
                    <a:pt x="15595" y="5418836"/>
                  </a:lnTo>
                  <a:lnTo>
                    <a:pt x="34544" y="5454256"/>
                  </a:lnTo>
                  <a:lnTo>
                    <a:pt x="60426" y="5485714"/>
                  </a:lnTo>
                  <a:lnTo>
                    <a:pt x="91897" y="5511609"/>
                  </a:lnTo>
                  <a:lnTo>
                    <a:pt x="127317" y="5530545"/>
                  </a:lnTo>
                  <a:lnTo>
                    <a:pt x="165760" y="5542178"/>
                  </a:lnTo>
                  <a:lnTo>
                    <a:pt x="206311" y="5546141"/>
                  </a:lnTo>
                  <a:lnTo>
                    <a:pt x="246900" y="5542178"/>
                  </a:lnTo>
                  <a:lnTo>
                    <a:pt x="285343" y="5530545"/>
                  </a:lnTo>
                  <a:lnTo>
                    <a:pt x="320738" y="5511609"/>
                  </a:lnTo>
                  <a:lnTo>
                    <a:pt x="352209" y="5485714"/>
                  </a:lnTo>
                  <a:lnTo>
                    <a:pt x="378091" y="5454256"/>
                  </a:lnTo>
                  <a:lnTo>
                    <a:pt x="397027" y="5418861"/>
                  </a:lnTo>
                  <a:lnTo>
                    <a:pt x="408673" y="5380406"/>
                  </a:lnTo>
                  <a:lnTo>
                    <a:pt x="412623" y="5339829"/>
                  </a:lnTo>
                  <a:close/>
                </a:path>
                <a:path w="9414510" h="5546725">
                  <a:moveTo>
                    <a:pt x="9414205" y="1465541"/>
                  </a:moveTo>
                  <a:lnTo>
                    <a:pt x="8368601" y="1071740"/>
                  </a:lnTo>
                  <a:lnTo>
                    <a:pt x="8698090" y="4064"/>
                  </a:lnTo>
                  <a:lnTo>
                    <a:pt x="8685339" y="0"/>
                  </a:lnTo>
                  <a:lnTo>
                    <a:pt x="8356041" y="1067117"/>
                  </a:lnTo>
                  <a:lnTo>
                    <a:pt x="7311263" y="673887"/>
                  </a:lnTo>
                  <a:lnTo>
                    <a:pt x="7306627" y="686447"/>
                  </a:lnTo>
                  <a:lnTo>
                    <a:pt x="8352231" y="1080249"/>
                  </a:lnTo>
                  <a:lnTo>
                    <a:pt x="8022742" y="2147925"/>
                  </a:lnTo>
                  <a:lnTo>
                    <a:pt x="8035493" y="2151989"/>
                  </a:lnTo>
                  <a:lnTo>
                    <a:pt x="8364791" y="1084884"/>
                  </a:lnTo>
                  <a:lnTo>
                    <a:pt x="9409570" y="1478102"/>
                  </a:lnTo>
                  <a:lnTo>
                    <a:pt x="9414205" y="1465541"/>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8807598" y="5717163"/>
              <a:ext cx="1123235" cy="1085242"/>
            </a:xfrm>
            <a:prstGeom prst="rect">
              <a:avLst/>
            </a:prstGeom>
          </p:spPr>
        </p:pic>
        <p:pic>
          <p:nvPicPr>
            <p:cNvPr id="7" name="object 7"/>
            <p:cNvPicPr/>
            <p:nvPr/>
          </p:nvPicPr>
          <p:blipFill>
            <a:blip r:embed="rId3" cstate="print"/>
            <a:stretch>
              <a:fillRect/>
            </a:stretch>
          </p:blipFill>
          <p:spPr>
            <a:xfrm>
              <a:off x="8453519" y="3019821"/>
              <a:ext cx="1469782" cy="1764706"/>
            </a:xfrm>
            <a:prstGeom prst="rect">
              <a:avLst/>
            </a:prstGeom>
          </p:spPr>
        </p:pic>
      </p:grpSp>
      <p:sp>
        <p:nvSpPr>
          <p:cNvPr id="8" name="object 8"/>
          <p:cNvSpPr txBox="1"/>
          <p:nvPr/>
        </p:nvSpPr>
        <p:spPr>
          <a:xfrm>
            <a:off x="1765300" y="2028825"/>
            <a:ext cx="6989445" cy="5212966"/>
          </a:xfrm>
          <a:prstGeom prst="rect">
            <a:avLst/>
          </a:prstGeom>
        </p:spPr>
        <p:txBody>
          <a:bodyPr vert="horz" wrap="square" lIns="0" tIns="26670" rIns="0" bIns="0" rtlCol="0">
            <a:spAutoFit/>
          </a:bodyPr>
          <a:lstStyle/>
          <a:p>
            <a:pPr marL="12700" marR="5080">
              <a:lnSpc>
                <a:spcPts val="2250"/>
              </a:lnSpc>
              <a:spcBef>
                <a:spcPts val="210"/>
              </a:spcBef>
            </a:pPr>
            <a:r>
              <a:rPr lang="en-US" sz="2000" dirty="0" smtClean="0">
                <a:solidFill>
                  <a:schemeClr val="bg1"/>
                </a:solidFill>
                <a:latin typeface="Roboto"/>
                <a:cs typeface="Narkisim" pitchFamily="34" charset="-79"/>
              </a:rPr>
              <a:t>Foreigners and Russian citizens have the same conditions in terms of time for the acceptance of documents, the timing of entrance examination and tuition fees.</a:t>
            </a:r>
          </a:p>
          <a:p>
            <a:pPr marL="12700" marR="5080">
              <a:lnSpc>
                <a:spcPts val="2250"/>
              </a:lnSpc>
              <a:spcBef>
                <a:spcPts val="210"/>
              </a:spcBef>
            </a:pPr>
            <a:endParaRPr sz="1900" dirty="0">
              <a:latin typeface="Roboto"/>
              <a:cs typeface="Roboto"/>
            </a:endParaRPr>
          </a:p>
          <a:p>
            <a:pPr>
              <a:lnSpc>
                <a:spcPct val="100000"/>
              </a:lnSpc>
              <a:spcBef>
                <a:spcPts val="55"/>
              </a:spcBef>
            </a:pPr>
            <a:endParaRPr sz="2500" dirty="0">
              <a:latin typeface="Roboto"/>
              <a:cs typeface="Roboto"/>
            </a:endParaRPr>
          </a:p>
          <a:p>
            <a:pPr marL="12700">
              <a:lnSpc>
                <a:spcPct val="100000"/>
              </a:lnSpc>
            </a:pPr>
            <a:r>
              <a:rPr lang="en-US" sz="2000" b="1" spc="75" dirty="0" smtClean="0">
                <a:solidFill>
                  <a:srgbClr val="FFB449"/>
                </a:solidFill>
                <a:latin typeface="Roboto"/>
                <a:cs typeface="Roboto"/>
              </a:rPr>
              <a:t>FREE TUITION AND FEE-PAYING EDUCATION</a:t>
            </a:r>
            <a:r>
              <a:rPr sz="2000" b="1" dirty="0" smtClean="0">
                <a:solidFill>
                  <a:srgbClr val="FFB449"/>
                </a:solidFill>
                <a:latin typeface="Roboto"/>
                <a:cs typeface="Roboto"/>
              </a:rPr>
              <a:t> </a:t>
            </a:r>
            <a:r>
              <a:rPr sz="2000" b="1" spc="25" dirty="0" smtClean="0">
                <a:solidFill>
                  <a:srgbClr val="FFB449"/>
                </a:solidFill>
                <a:latin typeface="Roboto"/>
                <a:cs typeface="Roboto"/>
              </a:rPr>
              <a:t>(</a:t>
            </a:r>
            <a:r>
              <a:rPr lang="en-US" sz="2000" b="1" spc="25" dirty="0" smtClean="0">
                <a:solidFill>
                  <a:srgbClr val="FFB449"/>
                </a:solidFill>
                <a:latin typeface="Roboto"/>
                <a:cs typeface="Roboto"/>
              </a:rPr>
              <a:t>all forms of education</a:t>
            </a:r>
            <a:r>
              <a:rPr sz="2000" b="1" spc="15" dirty="0" smtClean="0">
                <a:solidFill>
                  <a:srgbClr val="FFB449"/>
                </a:solidFill>
                <a:latin typeface="Roboto"/>
                <a:cs typeface="Roboto"/>
              </a:rPr>
              <a:t>):</a:t>
            </a:r>
            <a:endParaRPr sz="2000" dirty="0">
              <a:latin typeface="Roboto"/>
              <a:cs typeface="Roboto"/>
            </a:endParaRPr>
          </a:p>
          <a:p>
            <a:pPr>
              <a:lnSpc>
                <a:spcPct val="100000"/>
              </a:lnSpc>
              <a:spcBef>
                <a:spcPts val="55"/>
              </a:spcBef>
            </a:pPr>
            <a:endParaRPr sz="1950" dirty="0">
              <a:latin typeface="Roboto"/>
              <a:cs typeface="Roboto"/>
            </a:endParaRPr>
          </a:p>
          <a:p>
            <a:pPr marL="12700" marR="643890">
              <a:lnSpc>
                <a:spcPts val="2320"/>
              </a:lnSpc>
            </a:pPr>
            <a:r>
              <a:rPr lang="en-US" sz="2000" spc="10" dirty="0" smtClean="0">
                <a:solidFill>
                  <a:srgbClr val="FFFFFF"/>
                </a:solidFill>
                <a:latin typeface="Roboto"/>
                <a:cs typeface="Roboto"/>
              </a:rPr>
              <a:t>from </a:t>
            </a:r>
            <a:r>
              <a:rPr sz="2000" spc="10" dirty="0" smtClean="0">
                <a:solidFill>
                  <a:srgbClr val="FFFFFF"/>
                </a:solidFill>
                <a:latin typeface="Roboto"/>
                <a:cs typeface="Roboto"/>
              </a:rPr>
              <a:t>20</a:t>
            </a:r>
            <a:r>
              <a:rPr sz="2000" dirty="0" smtClean="0">
                <a:solidFill>
                  <a:srgbClr val="FFFFFF"/>
                </a:solidFill>
                <a:latin typeface="Roboto"/>
                <a:cs typeface="Roboto"/>
              </a:rPr>
              <a:t> </a:t>
            </a:r>
            <a:r>
              <a:rPr lang="en-US" sz="2000" spc="15" dirty="0" smtClean="0">
                <a:solidFill>
                  <a:srgbClr val="FFFFFF"/>
                </a:solidFill>
                <a:latin typeface="Roboto"/>
                <a:cs typeface="Roboto"/>
              </a:rPr>
              <a:t>June 202</a:t>
            </a:r>
            <a:r>
              <a:rPr lang="ru-RU" sz="2000" spc="15" dirty="0" smtClean="0">
                <a:solidFill>
                  <a:srgbClr val="FFFFFF"/>
                </a:solidFill>
                <a:latin typeface="Roboto"/>
                <a:cs typeface="Roboto"/>
              </a:rPr>
              <a:t>3</a:t>
            </a:r>
            <a:r>
              <a:rPr sz="2000" dirty="0" smtClean="0">
                <a:solidFill>
                  <a:srgbClr val="FFFFFF"/>
                </a:solidFill>
                <a:latin typeface="Roboto"/>
                <a:cs typeface="Roboto"/>
              </a:rPr>
              <a:t> </a:t>
            </a:r>
            <a:r>
              <a:rPr lang="en-US" sz="2000" spc="-50" dirty="0" smtClean="0">
                <a:solidFill>
                  <a:srgbClr val="FFFFFF"/>
                </a:solidFill>
                <a:latin typeface="Roboto"/>
                <a:cs typeface="Roboto"/>
              </a:rPr>
              <a:t>to</a:t>
            </a:r>
            <a:r>
              <a:rPr sz="2000" spc="5" dirty="0" smtClean="0">
                <a:solidFill>
                  <a:srgbClr val="FFFFFF"/>
                </a:solidFill>
                <a:latin typeface="Roboto"/>
                <a:cs typeface="Roboto"/>
              </a:rPr>
              <a:t> </a:t>
            </a:r>
            <a:r>
              <a:rPr sz="2000" spc="10" dirty="0" smtClean="0">
                <a:solidFill>
                  <a:srgbClr val="FFFFFF"/>
                </a:solidFill>
                <a:latin typeface="Roboto"/>
                <a:cs typeface="Roboto"/>
              </a:rPr>
              <a:t>1</a:t>
            </a:r>
            <a:r>
              <a:rPr lang="ru-RU" sz="2000" spc="10" dirty="0" smtClean="0">
                <a:solidFill>
                  <a:srgbClr val="FFFFFF"/>
                </a:solidFill>
                <a:latin typeface="Roboto"/>
                <a:cs typeface="Roboto"/>
              </a:rPr>
              <a:t>0 </a:t>
            </a:r>
            <a:r>
              <a:rPr lang="en-US" sz="2000" dirty="0" smtClean="0">
                <a:solidFill>
                  <a:srgbClr val="FFFFFF"/>
                </a:solidFill>
                <a:latin typeface="Roboto"/>
                <a:cs typeface="Roboto"/>
              </a:rPr>
              <a:t>July</a:t>
            </a:r>
            <a:r>
              <a:rPr sz="2000" dirty="0" smtClean="0">
                <a:solidFill>
                  <a:srgbClr val="FFFFFF"/>
                </a:solidFill>
                <a:latin typeface="Roboto"/>
                <a:cs typeface="Roboto"/>
              </a:rPr>
              <a:t> </a:t>
            </a:r>
            <a:r>
              <a:rPr sz="2000" spc="10" dirty="0" smtClean="0">
                <a:solidFill>
                  <a:srgbClr val="FFFFFF"/>
                </a:solidFill>
                <a:latin typeface="Roboto"/>
                <a:cs typeface="Roboto"/>
              </a:rPr>
              <a:t>202</a:t>
            </a:r>
            <a:r>
              <a:rPr lang="ru-RU" sz="2000" spc="10" dirty="0" smtClean="0">
                <a:solidFill>
                  <a:srgbClr val="FFFFFF"/>
                </a:solidFill>
                <a:latin typeface="Roboto"/>
                <a:cs typeface="Roboto"/>
              </a:rPr>
              <a:t>3</a:t>
            </a:r>
            <a:r>
              <a:rPr sz="2000" spc="5" dirty="0" smtClean="0">
                <a:solidFill>
                  <a:srgbClr val="FFFFFF"/>
                </a:solidFill>
                <a:latin typeface="Roboto"/>
                <a:cs typeface="Roboto"/>
              </a:rPr>
              <a:t> </a:t>
            </a:r>
            <a:r>
              <a:rPr lang="en-US" sz="2000" spc="5" dirty="0" smtClean="0">
                <a:solidFill>
                  <a:srgbClr val="FFFFFF"/>
                </a:solidFill>
                <a:latin typeface="Roboto"/>
                <a:cs typeface="Roboto"/>
              </a:rPr>
              <a:t>(</a:t>
            </a:r>
            <a:r>
              <a:rPr lang="ru-RU" sz="2000" spc="15" dirty="0" smtClean="0">
                <a:solidFill>
                  <a:schemeClr val="bg1"/>
                </a:solidFill>
                <a:latin typeface="Roboto"/>
                <a:cs typeface="Roboto"/>
              </a:rPr>
              <a:t>«</a:t>
            </a:r>
            <a:r>
              <a:rPr lang="en-US" sz="2000" spc="15" dirty="0" smtClean="0">
                <a:solidFill>
                  <a:schemeClr val="bg1"/>
                </a:solidFill>
                <a:latin typeface="Roboto"/>
                <a:cs typeface="Roboto"/>
              </a:rPr>
              <a:t>Design</a:t>
            </a:r>
            <a:r>
              <a:rPr lang="ru-RU" sz="2000" spc="15" dirty="0" smtClean="0">
                <a:solidFill>
                  <a:schemeClr val="bg1"/>
                </a:solidFill>
                <a:latin typeface="Roboto"/>
                <a:cs typeface="Roboto"/>
              </a:rPr>
              <a:t>»</a:t>
            </a:r>
            <a:r>
              <a:rPr lang="en-US" sz="2000" dirty="0" smtClean="0">
                <a:solidFill>
                  <a:schemeClr val="bg1"/>
                </a:solidFill>
                <a:latin typeface="Roboto"/>
              </a:rPr>
              <a:t>, </a:t>
            </a:r>
            <a:r>
              <a:rPr lang="ru-RU" sz="2000" dirty="0" smtClean="0">
                <a:solidFill>
                  <a:schemeClr val="bg1"/>
                </a:solidFill>
                <a:latin typeface="Roboto"/>
              </a:rPr>
              <a:t>«</a:t>
            </a:r>
            <a:r>
              <a:rPr lang="en-US" sz="2000" dirty="0" smtClean="0">
                <a:solidFill>
                  <a:schemeClr val="bg1"/>
                </a:solidFill>
                <a:latin typeface="Roboto"/>
              </a:rPr>
              <a:t>Art History</a:t>
            </a:r>
            <a:r>
              <a:rPr lang="ru-RU" sz="2000" dirty="0" smtClean="0">
                <a:solidFill>
                  <a:schemeClr val="bg1"/>
                </a:solidFill>
                <a:latin typeface="Roboto"/>
              </a:rPr>
              <a:t>»</a:t>
            </a:r>
            <a:r>
              <a:rPr lang="en-US" sz="2000" dirty="0" smtClean="0">
                <a:solidFill>
                  <a:schemeClr val="bg1"/>
                </a:solidFill>
                <a:latin typeface="Roboto"/>
              </a:rPr>
              <a:t>, </a:t>
            </a:r>
            <a:r>
              <a:rPr lang="ru-RU" sz="2000" dirty="0" smtClean="0">
                <a:solidFill>
                  <a:schemeClr val="bg1"/>
                </a:solidFill>
                <a:latin typeface="Roboto"/>
              </a:rPr>
              <a:t>«</a:t>
            </a:r>
            <a:r>
              <a:rPr lang="en-US" sz="2000" dirty="0" smtClean="0">
                <a:solidFill>
                  <a:schemeClr val="bg1"/>
                </a:solidFill>
                <a:latin typeface="Roboto"/>
              </a:rPr>
              <a:t>Journalism</a:t>
            </a:r>
            <a:r>
              <a:rPr lang="ru-RU" sz="2000" dirty="0" smtClean="0">
                <a:solidFill>
                  <a:schemeClr val="bg1"/>
                </a:solidFill>
                <a:latin typeface="Roboto"/>
              </a:rPr>
              <a:t>»</a:t>
            </a:r>
            <a:r>
              <a:rPr lang="en-US" sz="2000" dirty="0" smtClean="0">
                <a:solidFill>
                  <a:schemeClr val="bg1"/>
                </a:solidFill>
                <a:latin typeface="Roboto"/>
              </a:rPr>
              <a:t>)</a:t>
            </a:r>
          </a:p>
          <a:p>
            <a:pPr marL="12700" marR="643890">
              <a:lnSpc>
                <a:spcPts val="2320"/>
              </a:lnSpc>
            </a:pPr>
            <a:endParaRPr sz="2000" dirty="0">
              <a:solidFill>
                <a:schemeClr val="bg1"/>
              </a:solidFill>
              <a:latin typeface="Roboto"/>
              <a:cs typeface="Roboto"/>
            </a:endParaRPr>
          </a:p>
          <a:p>
            <a:pPr marL="12700" marR="1342390">
              <a:lnSpc>
                <a:spcPts val="2320"/>
              </a:lnSpc>
              <a:spcBef>
                <a:spcPts val="10"/>
              </a:spcBef>
            </a:pPr>
            <a:r>
              <a:rPr lang="de-DE" sz="2000" spc="10" dirty="0" err="1" smtClean="0">
                <a:solidFill>
                  <a:srgbClr val="FFFFFF"/>
                </a:solidFill>
                <a:latin typeface="Roboto"/>
                <a:cs typeface="Roboto"/>
              </a:rPr>
              <a:t>from</a:t>
            </a:r>
            <a:r>
              <a:rPr lang="de-DE" sz="2000" spc="10" dirty="0" smtClean="0">
                <a:solidFill>
                  <a:srgbClr val="FFFFFF"/>
                </a:solidFill>
                <a:latin typeface="Roboto"/>
                <a:cs typeface="Roboto"/>
              </a:rPr>
              <a:t> </a:t>
            </a:r>
            <a:r>
              <a:rPr sz="2000" spc="10" dirty="0" smtClean="0">
                <a:solidFill>
                  <a:srgbClr val="FFFFFF"/>
                </a:solidFill>
                <a:latin typeface="Roboto"/>
                <a:cs typeface="Roboto"/>
              </a:rPr>
              <a:t>20</a:t>
            </a:r>
            <a:r>
              <a:rPr sz="2000" dirty="0" smtClean="0">
                <a:solidFill>
                  <a:srgbClr val="FFFFFF"/>
                </a:solidFill>
                <a:latin typeface="Roboto"/>
                <a:cs typeface="Roboto"/>
              </a:rPr>
              <a:t> </a:t>
            </a:r>
            <a:r>
              <a:rPr lang="de-DE" sz="2000" spc="15" dirty="0" smtClean="0">
                <a:solidFill>
                  <a:srgbClr val="FFFFFF"/>
                </a:solidFill>
                <a:latin typeface="Roboto"/>
                <a:cs typeface="Roboto"/>
              </a:rPr>
              <a:t>June 202</a:t>
            </a:r>
            <a:r>
              <a:rPr lang="ru-RU" sz="2000" spc="15" dirty="0" smtClean="0">
                <a:solidFill>
                  <a:srgbClr val="FFFFFF"/>
                </a:solidFill>
                <a:latin typeface="Roboto"/>
                <a:cs typeface="Roboto"/>
              </a:rPr>
              <a:t>3</a:t>
            </a:r>
            <a:r>
              <a:rPr sz="2000" spc="5" dirty="0" smtClean="0">
                <a:solidFill>
                  <a:srgbClr val="FFFFFF"/>
                </a:solidFill>
                <a:latin typeface="Roboto"/>
                <a:cs typeface="Roboto"/>
              </a:rPr>
              <a:t> </a:t>
            </a:r>
            <a:r>
              <a:rPr lang="de-DE" sz="2000" spc="-50" dirty="0" err="1" smtClean="0">
                <a:solidFill>
                  <a:srgbClr val="FFFFFF"/>
                </a:solidFill>
                <a:latin typeface="Roboto"/>
                <a:cs typeface="Roboto"/>
              </a:rPr>
              <a:t>to</a:t>
            </a:r>
            <a:r>
              <a:rPr sz="2000" spc="5" dirty="0" smtClean="0">
                <a:solidFill>
                  <a:srgbClr val="FFFFFF"/>
                </a:solidFill>
                <a:latin typeface="Roboto"/>
                <a:cs typeface="Roboto"/>
              </a:rPr>
              <a:t> </a:t>
            </a:r>
            <a:r>
              <a:rPr sz="2000" spc="10" dirty="0" smtClean="0">
                <a:solidFill>
                  <a:srgbClr val="FFFFFF"/>
                </a:solidFill>
                <a:latin typeface="Roboto"/>
                <a:cs typeface="Roboto"/>
              </a:rPr>
              <a:t>1</a:t>
            </a:r>
            <a:r>
              <a:rPr lang="ru-RU" sz="2000" spc="10" dirty="0" smtClean="0">
                <a:solidFill>
                  <a:srgbClr val="FFFFFF"/>
                </a:solidFill>
                <a:latin typeface="Roboto"/>
                <a:cs typeface="Roboto"/>
              </a:rPr>
              <a:t>0</a:t>
            </a:r>
            <a:r>
              <a:rPr sz="2000" spc="5" dirty="0" smtClean="0">
                <a:solidFill>
                  <a:srgbClr val="FFFFFF"/>
                </a:solidFill>
                <a:latin typeface="Roboto"/>
                <a:cs typeface="Roboto"/>
              </a:rPr>
              <a:t> </a:t>
            </a:r>
            <a:r>
              <a:rPr lang="de-DE" sz="2000" spc="20" dirty="0" err="1" smtClean="0">
                <a:solidFill>
                  <a:srgbClr val="FFFFFF"/>
                </a:solidFill>
                <a:latin typeface="Roboto"/>
                <a:cs typeface="Roboto"/>
              </a:rPr>
              <a:t>July</a:t>
            </a:r>
            <a:r>
              <a:rPr lang="de-DE" sz="2000" spc="20" dirty="0" smtClean="0">
                <a:solidFill>
                  <a:srgbClr val="FFFFFF"/>
                </a:solidFill>
                <a:latin typeface="Roboto"/>
                <a:cs typeface="Roboto"/>
              </a:rPr>
              <a:t> </a:t>
            </a:r>
            <a:r>
              <a:rPr sz="2000" spc="10" dirty="0" smtClean="0">
                <a:solidFill>
                  <a:srgbClr val="FFFFFF"/>
                </a:solidFill>
                <a:latin typeface="Roboto"/>
                <a:cs typeface="Roboto"/>
              </a:rPr>
              <a:t>202</a:t>
            </a:r>
            <a:r>
              <a:rPr lang="ru-RU" sz="2000" spc="10" dirty="0" smtClean="0">
                <a:solidFill>
                  <a:srgbClr val="FFFFFF"/>
                </a:solidFill>
                <a:latin typeface="Roboto"/>
                <a:cs typeface="Roboto"/>
              </a:rPr>
              <a:t>3</a:t>
            </a:r>
            <a:r>
              <a:rPr lang="de-DE" sz="2000" dirty="0" smtClean="0">
                <a:solidFill>
                  <a:srgbClr val="FFFFFF"/>
                </a:solidFill>
                <a:latin typeface="Roboto"/>
                <a:cs typeface="Roboto"/>
              </a:rPr>
              <a:t> </a:t>
            </a:r>
            <a:r>
              <a:rPr lang="en-US" sz="2000" spc="5" dirty="0" smtClean="0">
                <a:solidFill>
                  <a:schemeClr val="bg1"/>
                </a:solidFill>
                <a:latin typeface="Roboto"/>
                <a:cs typeface="Roboto"/>
              </a:rPr>
              <a:t>(</a:t>
            </a:r>
            <a:r>
              <a:rPr lang="en-US" sz="2000" dirty="0" smtClean="0">
                <a:solidFill>
                  <a:schemeClr val="bg1"/>
                </a:solidFill>
                <a:latin typeface="Roboto"/>
              </a:rPr>
              <a:t>if you take the entrance exams to RGGU instead of the Unified State Exam)</a:t>
            </a:r>
            <a:endParaRPr sz="2000" dirty="0">
              <a:latin typeface="Roboto"/>
              <a:cs typeface="Roboto"/>
            </a:endParaRPr>
          </a:p>
          <a:p>
            <a:pPr marL="12700" marR="504825">
              <a:lnSpc>
                <a:spcPts val="2320"/>
              </a:lnSpc>
              <a:spcBef>
                <a:spcPts val="5"/>
              </a:spcBef>
            </a:pPr>
            <a:endParaRPr lang="en-US" sz="2000" spc="10" dirty="0" smtClean="0">
              <a:solidFill>
                <a:srgbClr val="FFFFFF"/>
              </a:solidFill>
              <a:latin typeface="Roboto"/>
              <a:cs typeface="Roboto"/>
            </a:endParaRPr>
          </a:p>
          <a:p>
            <a:pPr marL="12700" marR="504825">
              <a:lnSpc>
                <a:spcPts val="2320"/>
              </a:lnSpc>
              <a:spcBef>
                <a:spcPts val="5"/>
              </a:spcBef>
            </a:pPr>
            <a:r>
              <a:rPr lang="en-US" sz="2000" spc="10" dirty="0" smtClean="0">
                <a:solidFill>
                  <a:srgbClr val="FFFFFF"/>
                </a:solidFill>
                <a:latin typeface="Roboto"/>
                <a:cs typeface="Roboto"/>
              </a:rPr>
              <a:t>from </a:t>
            </a:r>
            <a:r>
              <a:rPr sz="2000" spc="10" dirty="0" smtClean="0">
                <a:solidFill>
                  <a:srgbClr val="FFFFFF"/>
                </a:solidFill>
                <a:latin typeface="Roboto"/>
                <a:cs typeface="Roboto"/>
              </a:rPr>
              <a:t>20</a:t>
            </a:r>
            <a:r>
              <a:rPr sz="2000" dirty="0" smtClean="0">
                <a:solidFill>
                  <a:srgbClr val="FFFFFF"/>
                </a:solidFill>
                <a:latin typeface="Roboto"/>
                <a:cs typeface="Roboto"/>
              </a:rPr>
              <a:t> </a:t>
            </a:r>
            <a:r>
              <a:rPr lang="de-DE" sz="2000" spc="15" dirty="0" smtClean="0">
                <a:solidFill>
                  <a:srgbClr val="FFFFFF"/>
                </a:solidFill>
                <a:latin typeface="Roboto"/>
                <a:cs typeface="Roboto"/>
              </a:rPr>
              <a:t>June</a:t>
            </a:r>
            <a:r>
              <a:rPr sz="2000" spc="5" dirty="0" smtClean="0">
                <a:solidFill>
                  <a:srgbClr val="FFFFFF"/>
                </a:solidFill>
                <a:latin typeface="Roboto"/>
                <a:cs typeface="Roboto"/>
              </a:rPr>
              <a:t> </a:t>
            </a:r>
            <a:r>
              <a:rPr lang="de-DE" sz="2000" spc="15" dirty="0" smtClean="0">
                <a:solidFill>
                  <a:srgbClr val="FFFFFF"/>
                </a:solidFill>
                <a:latin typeface="Roboto"/>
                <a:cs typeface="Roboto"/>
              </a:rPr>
              <a:t>202</a:t>
            </a:r>
            <a:r>
              <a:rPr lang="ru-RU" sz="2000" spc="15" dirty="0" smtClean="0">
                <a:solidFill>
                  <a:srgbClr val="FFFFFF"/>
                </a:solidFill>
                <a:latin typeface="Roboto"/>
                <a:cs typeface="Roboto"/>
              </a:rPr>
              <a:t>3</a:t>
            </a:r>
            <a:r>
              <a:rPr lang="de-DE" sz="2000" spc="5" dirty="0" smtClean="0">
                <a:solidFill>
                  <a:srgbClr val="FFFFFF"/>
                </a:solidFill>
                <a:latin typeface="Roboto"/>
                <a:cs typeface="Roboto"/>
              </a:rPr>
              <a:t> </a:t>
            </a:r>
            <a:r>
              <a:rPr lang="de-DE" sz="2000" spc="-50" dirty="0" err="1" smtClean="0">
                <a:solidFill>
                  <a:srgbClr val="FFFFFF"/>
                </a:solidFill>
                <a:latin typeface="Roboto"/>
                <a:cs typeface="Roboto"/>
              </a:rPr>
              <a:t>to</a:t>
            </a:r>
            <a:r>
              <a:rPr sz="2000" spc="5" dirty="0" smtClean="0">
                <a:solidFill>
                  <a:srgbClr val="FFFFFF"/>
                </a:solidFill>
                <a:latin typeface="Roboto"/>
                <a:cs typeface="Roboto"/>
              </a:rPr>
              <a:t> </a:t>
            </a:r>
            <a:r>
              <a:rPr sz="2000" spc="10" dirty="0">
                <a:solidFill>
                  <a:srgbClr val="FFFFFF"/>
                </a:solidFill>
                <a:latin typeface="Roboto"/>
                <a:cs typeface="Roboto"/>
              </a:rPr>
              <a:t>25</a:t>
            </a:r>
            <a:r>
              <a:rPr sz="2000" spc="5" dirty="0">
                <a:solidFill>
                  <a:srgbClr val="FFFFFF"/>
                </a:solidFill>
                <a:latin typeface="Roboto"/>
                <a:cs typeface="Roboto"/>
              </a:rPr>
              <a:t> </a:t>
            </a:r>
            <a:r>
              <a:rPr lang="de-DE" sz="2000" spc="20" dirty="0" err="1" smtClean="0">
                <a:solidFill>
                  <a:srgbClr val="FFFFFF"/>
                </a:solidFill>
                <a:latin typeface="Roboto"/>
                <a:cs typeface="Roboto"/>
              </a:rPr>
              <a:t>July</a:t>
            </a:r>
            <a:r>
              <a:rPr lang="de-DE" sz="2000" spc="20" dirty="0" smtClean="0">
                <a:solidFill>
                  <a:srgbClr val="FFFFFF"/>
                </a:solidFill>
                <a:latin typeface="Roboto"/>
                <a:cs typeface="Roboto"/>
              </a:rPr>
              <a:t> </a:t>
            </a:r>
            <a:r>
              <a:rPr sz="2000" spc="10" dirty="0" smtClean="0">
                <a:solidFill>
                  <a:srgbClr val="FFFFFF"/>
                </a:solidFill>
                <a:latin typeface="Roboto"/>
                <a:cs typeface="Roboto"/>
              </a:rPr>
              <a:t>202</a:t>
            </a:r>
            <a:r>
              <a:rPr lang="ru-RU" sz="2000" spc="10" dirty="0" smtClean="0">
                <a:solidFill>
                  <a:srgbClr val="FFFFFF"/>
                </a:solidFill>
                <a:latin typeface="Roboto"/>
                <a:cs typeface="Roboto"/>
              </a:rPr>
              <a:t>3</a:t>
            </a:r>
            <a:r>
              <a:rPr sz="2000" spc="5" dirty="0" smtClean="0">
                <a:solidFill>
                  <a:srgbClr val="FFFFFF"/>
                </a:solidFill>
                <a:latin typeface="Roboto"/>
                <a:cs typeface="Roboto"/>
              </a:rPr>
              <a:t> </a:t>
            </a:r>
            <a:r>
              <a:rPr lang="en-US" sz="2000" spc="5" dirty="0" smtClean="0">
                <a:solidFill>
                  <a:srgbClr val="FFFFFF"/>
                </a:solidFill>
                <a:latin typeface="Roboto"/>
                <a:cs typeface="Roboto"/>
              </a:rPr>
              <a:t>(only </a:t>
            </a:r>
            <a:r>
              <a:rPr lang="en-US" sz="2000" dirty="0" smtClean="0">
                <a:solidFill>
                  <a:schemeClr val="bg1"/>
                </a:solidFill>
                <a:latin typeface="Roboto"/>
              </a:rPr>
              <a:t>according to the results of the Unified State Exam)</a:t>
            </a:r>
            <a:endParaRPr sz="2000" dirty="0">
              <a:solidFill>
                <a:schemeClr val="bg1"/>
              </a:solidFill>
              <a:latin typeface="Roboto"/>
              <a:cs typeface="Roboto"/>
            </a:endParaRPr>
          </a:p>
        </p:txBody>
      </p:sp>
      <p:sp>
        <p:nvSpPr>
          <p:cNvPr id="9" name="object 9"/>
          <p:cNvSpPr txBox="1">
            <a:spLocks noGrp="1"/>
          </p:cNvSpPr>
          <p:nvPr>
            <p:ph type="title"/>
          </p:nvPr>
        </p:nvSpPr>
        <p:spPr>
          <a:xfrm>
            <a:off x="1689100" y="1038225"/>
            <a:ext cx="7696200" cy="693203"/>
          </a:xfrm>
          <a:prstGeom prst="rect">
            <a:avLst/>
          </a:prstGeom>
        </p:spPr>
        <p:txBody>
          <a:bodyPr vert="horz" wrap="square" lIns="0" tIns="12700" rIns="0" bIns="0" rtlCol="0">
            <a:spAutoFit/>
          </a:bodyPr>
          <a:lstStyle/>
          <a:p>
            <a:pPr marL="12700" marR="5080">
              <a:lnSpc>
                <a:spcPts val="6300"/>
              </a:lnSpc>
              <a:spcBef>
                <a:spcPts val="340"/>
              </a:spcBef>
            </a:pPr>
            <a:r>
              <a:rPr lang="en-US" sz="2550" dirty="0" smtClean="0">
                <a:solidFill>
                  <a:schemeClr val="bg1"/>
                </a:solidFill>
              </a:rPr>
              <a:t> </a:t>
            </a:r>
            <a:r>
              <a:rPr lang="en-US" sz="2400" dirty="0" smtClean="0">
                <a:solidFill>
                  <a:schemeClr val="bg1"/>
                </a:solidFill>
              </a:rPr>
              <a:t>The deadlines for submission of documents</a:t>
            </a:r>
            <a:endParaRPr lang="en-US" sz="2550" dirty="0">
              <a:solidFill>
                <a:schemeClr val="bg1"/>
              </a:solidFill>
              <a:cs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719323"/>
            <a:ext cx="10690225" cy="6837680"/>
            <a:chOff x="0" y="719323"/>
            <a:chExt cx="10690225" cy="6837680"/>
          </a:xfrm>
        </p:grpSpPr>
        <p:sp>
          <p:nvSpPr>
            <p:cNvPr id="3" name="object 3"/>
            <p:cNvSpPr/>
            <p:nvPr/>
          </p:nvSpPr>
          <p:spPr>
            <a:xfrm>
              <a:off x="0" y="1589932"/>
              <a:ext cx="10690225" cy="5967095"/>
            </a:xfrm>
            <a:custGeom>
              <a:avLst/>
              <a:gdLst/>
              <a:ahLst/>
              <a:cxnLst/>
              <a:rect l="l" t="t" r="r" b="b"/>
              <a:pathLst>
                <a:path w="10690225" h="5967095">
                  <a:moveTo>
                    <a:pt x="10690224" y="5966984"/>
                  </a:moveTo>
                  <a:lnTo>
                    <a:pt x="0" y="5966984"/>
                  </a:lnTo>
                  <a:lnTo>
                    <a:pt x="0" y="1776043"/>
                  </a:lnTo>
                  <a:lnTo>
                    <a:pt x="21254" y="1731214"/>
                  </a:lnTo>
                  <a:lnTo>
                    <a:pt x="43069" y="1686723"/>
                  </a:lnTo>
                  <a:lnTo>
                    <a:pt x="65445" y="1642581"/>
                  </a:lnTo>
                  <a:lnTo>
                    <a:pt x="88382" y="1598798"/>
                  </a:lnTo>
                  <a:lnTo>
                    <a:pt x="111882" y="1555385"/>
                  </a:lnTo>
                  <a:lnTo>
                    <a:pt x="135943" y="1512351"/>
                  </a:lnTo>
                  <a:lnTo>
                    <a:pt x="160567" y="1469708"/>
                  </a:lnTo>
                  <a:lnTo>
                    <a:pt x="185753" y="1427465"/>
                  </a:lnTo>
                  <a:lnTo>
                    <a:pt x="211502" y="1385633"/>
                  </a:lnTo>
                  <a:lnTo>
                    <a:pt x="237814" y="1344223"/>
                  </a:lnTo>
                  <a:lnTo>
                    <a:pt x="264690" y="1303244"/>
                  </a:lnTo>
                  <a:lnTo>
                    <a:pt x="292128" y="1262707"/>
                  </a:lnTo>
                  <a:lnTo>
                    <a:pt x="320131" y="1222622"/>
                  </a:lnTo>
                  <a:lnTo>
                    <a:pt x="348698" y="1183000"/>
                  </a:lnTo>
                  <a:lnTo>
                    <a:pt x="377829" y="1143852"/>
                  </a:lnTo>
                  <a:lnTo>
                    <a:pt x="407524" y="1105186"/>
                  </a:lnTo>
                  <a:lnTo>
                    <a:pt x="437785" y="1067015"/>
                  </a:lnTo>
                  <a:lnTo>
                    <a:pt x="468610" y="1029347"/>
                  </a:lnTo>
                  <a:lnTo>
                    <a:pt x="500001" y="992194"/>
                  </a:lnTo>
                  <a:lnTo>
                    <a:pt x="531957" y="955566"/>
                  </a:lnTo>
                  <a:lnTo>
                    <a:pt x="564479" y="919473"/>
                  </a:lnTo>
                  <a:lnTo>
                    <a:pt x="597567" y="883926"/>
                  </a:lnTo>
                  <a:lnTo>
                    <a:pt x="631222" y="848934"/>
                  </a:lnTo>
                  <a:lnTo>
                    <a:pt x="665443" y="814509"/>
                  </a:lnTo>
                  <a:lnTo>
                    <a:pt x="700231" y="780660"/>
                  </a:lnTo>
                  <a:lnTo>
                    <a:pt x="735587" y="747398"/>
                  </a:lnTo>
                  <a:lnTo>
                    <a:pt x="771509" y="714734"/>
                  </a:lnTo>
                  <a:lnTo>
                    <a:pt x="807999" y="682677"/>
                  </a:lnTo>
                  <a:lnTo>
                    <a:pt x="845057" y="651239"/>
                  </a:lnTo>
                  <a:lnTo>
                    <a:pt x="882684" y="620428"/>
                  </a:lnTo>
                  <a:lnTo>
                    <a:pt x="920878" y="590257"/>
                  </a:lnTo>
                  <a:lnTo>
                    <a:pt x="959641" y="560734"/>
                  </a:lnTo>
                  <a:lnTo>
                    <a:pt x="998974" y="531871"/>
                  </a:lnTo>
                  <a:lnTo>
                    <a:pt x="1038875" y="503678"/>
                  </a:lnTo>
                  <a:lnTo>
                    <a:pt x="1079346" y="476165"/>
                  </a:lnTo>
                  <a:lnTo>
                    <a:pt x="1120386" y="449342"/>
                  </a:lnTo>
                  <a:lnTo>
                    <a:pt x="1161997" y="423221"/>
                  </a:lnTo>
                  <a:lnTo>
                    <a:pt x="1204177" y="397810"/>
                  </a:lnTo>
                  <a:lnTo>
                    <a:pt x="1246928" y="373121"/>
                  </a:lnTo>
                  <a:lnTo>
                    <a:pt x="1290250" y="349164"/>
                  </a:lnTo>
                  <a:lnTo>
                    <a:pt x="1334143" y="325950"/>
                  </a:lnTo>
                  <a:lnTo>
                    <a:pt x="1378607" y="303487"/>
                  </a:lnTo>
                  <a:lnTo>
                    <a:pt x="1423642" y="281788"/>
                  </a:lnTo>
                  <a:lnTo>
                    <a:pt x="1469249" y="260863"/>
                  </a:lnTo>
                  <a:lnTo>
                    <a:pt x="1515428" y="240721"/>
                  </a:lnTo>
                  <a:lnTo>
                    <a:pt x="1562179" y="221373"/>
                  </a:lnTo>
                  <a:lnTo>
                    <a:pt x="1609503" y="202829"/>
                  </a:lnTo>
                  <a:lnTo>
                    <a:pt x="1657400" y="185100"/>
                  </a:lnTo>
                  <a:lnTo>
                    <a:pt x="1705869" y="168197"/>
                  </a:lnTo>
                  <a:lnTo>
                    <a:pt x="1754912" y="152128"/>
                  </a:lnTo>
                  <a:lnTo>
                    <a:pt x="1805101" y="136746"/>
                  </a:lnTo>
                  <a:lnTo>
                    <a:pt x="1855367" y="122237"/>
                  </a:lnTo>
                  <a:lnTo>
                    <a:pt x="1905706" y="108592"/>
                  </a:lnTo>
                  <a:lnTo>
                    <a:pt x="1956114" y="95802"/>
                  </a:lnTo>
                  <a:lnTo>
                    <a:pt x="2006585" y="83858"/>
                  </a:lnTo>
                  <a:lnTo>
                    <a:pt x="2057116" y="72751"/>
                  </a:lnTo>
                  <a:lnTo>
                    <a:pt x="2107702" y="62472"/>
                  </a:lnTo>
                  <a:lnTo>
                    <a:pt x="2158339" y="53011"/>
                  </a:lnTo>
                  <a:lnTo>
                    <a:pt x="2209022" y="44360"/>
                  </a:lnTo>
                  <a:lnTo>
                    <a:pt x="2259746" y="36509"/>
                  </a:lnTo>
                  <a:lnTo>
                    <a:pt x="2310508" y="29448"/>
                  </a:lnTo>
                  <a:lnTo>
                    <a:pt x="2361302" y="23170"/>
                  </a:lnTo>
                  <a:lnTo>
                    <a:pt x="2412124" y="17665"/>
                  </a:lnTo>
                  <a:lnTo>
                    <a:pt x="2462971" y="12923"/>
                  </a:lnTo>
                  <a:lnTo>
                    <a:pt x="2513836" y="8936"/>
                  </a:lnTo>
                  <a:lnTo>
                    <a:pt x="2564716" y="5695"/>
                  </a:lnTo>
                  <a:lnTo>
                    <a:pt x="2615606" y="3189"/>
                  </a:lnTo>
                  <a:lnTo>
                    <a:pt x="2666503" y="1411"/>
                  </a:lnTo>
                  <a:lnTo>
                    <a:pt x="2717400" y="351"/>
                  </a:lnTo>
                  <a:lnTo>
                    <a:pt x="2768294" y="0"/>
                  </a:lnTo>
                  <a:lnTo>
                    <a:pt x="2818320" y="336"/>
                  </a:lnTo>
                  <a:lnTo>
                    <a:pt x="2868333" y="1341"/>
                  </a:lnTo>
                  <a:lnTo>
                    <a:pt x="2918329" y="3005"/>
                  </a:lnTo>
                  <a:lnTo>
                    <a:pt x="2968303" y="5320"/>
                  </a:lnTo>
                  <a:lnTo>
                    <a:pt x="3018251" y="8277"/>
                  </a:lnTo>
                  <a:lnTo>
                    <a:pt x="3068169" y="11867"/>
                  </a:lnTo>
                  <a:lnTo>
                    <a:pt x="3118052" y="16082"/>
                  </a:lnTo>
                  <a:lnTo>
                    <a:pt x="3167897" y="20913"/>
                  </a:lnTo>
                  <a:lnTo>
                    <a:pt x="3217698" y="26351"/>
                  </a:lnTo>
                  <a:lnTo>
                    <a:pt x="3267451" y="32388"/>
                  </a:lnTo>
                  <a:lnTo>
                    <a:pt x="3317153" y="39015"/>
                  </a:lnTo>
                  <a:lnTo>
                    <a:pt x="3366798" y="46224"/>
                  </a:lnTo>
                  <a:lnTo>
                    <a:pt x="3416382" y="54005"/>
                  </a:lnTo>
                  <a:lnTo>
                    <a:pt x="3465901" y="62350"/>
                  </a:lnTo>
                  <a:lnTo>
                    <a:pt x="3515351" y="71251"/>
                  </a:lnTo>
                  <a:lnTo>
                    <a:pt x="3564727" y="80699"/>
                  </a:lnTo>
                  <a:lnTo>
                    <a:pt x="3614024" y="90685"/>
                  </a:lnTo>
                  <a:lnTo>
                    <a:pt x="3663240" y="101201"/>
                  </a:lnTo>
                  <a:lnTo>
                    <a:pt x="3712368" y="112237"/>
                  </a:lnTo>
                  <a:lnTo>
                    <a:pt x="3761405" y="123785"/>
                  </a:lnTo>
                  <a:lnTo>
                    <a:pt x="3810346" y="135838"/>
                  </a:lnTo>
                  <a:lnTo>
                    <a:pt x="3859187" y="148385"/>
                  </a:lnTo>
                  <a:lnTo>
                    <a:pt x="3907924" y="161418"/>
                  </a:lnTo>
                  <a:lnTo>
                    <a:pt x="3956553" y="174929"/>
                  </a:lnTo>
                  <a:lnTo>
                    <a:pt x="4005068" y="188909"/>
                  </a:lnTo>
                  <a:lnTo>
                    <a:pt x="4053466" y="203349"/>
                  </a:lnTo>
                  <a:lnTo>
                    <a:pt x="4101742" y="218241"/>
                  </a:lnTo>
                  <a:lnTo>
                    <a:pt x="4149892" y="233575"/>
                  </a:lnTo>
                  <a:lnTo>
                    <a:pt x="4197911" y="249345"/>
                  </a:lnTo>
                  <a:lnTo>
                    <a:pt x="4245795" y="265539"/>
                  </a:lnTo>
                  <a:lnTo>
                    <a:pt x="4293541" y="282151"/>
                  </a:lnTo>
                  <a:lnTo>
                    <a:pt x="4341143" y="299172"/>
                  </a:lnTo>
                  <a:lnTo>
                    <a:pt x="4388596" y="316592"/>
                  </a:lnTo>
                  <a:lnTo>
                    <a:pt x="4435898" y="334403"/>
                  </a:lnTo>
                  <a:lnTo>
                    <a:pt x="4483043" y="352596"/>
                  </a:lnTo>
                  <a:lnTo>
                    <a:pt x="4530027" y="371164"/>
                  </a:lnTo>
                  <a:lnTo>
                    <a:pt x="4576845" y="390096"/>
                  </a:lnTo>
                  <a:lnTo>
                    <a:pt x="4623494" y="409385"/>
                  </a:lnTo>
                  <a:lnTo>
                    <a:pt x="4669969" y="429022"/>
                  </a:lnTo>
                  <a:lnTo>
                    <a:pt x="4716265" y="448998"/>
                  </a:lnTo>
                  <a:lnTo>
                    <a:pt x="4762379" y="469304"/>
                  </a:lnTo>
                  <a:lnTo>
                    <a:pt x="4808305" y="489933"/>
                  </a:lnTo>
                  <a:lnTo>
                    <a:pt x="4854040" y="510874"/>
                  </a:lnTo>
                  <a:lnTo>
                    <a:pt x="4899579" y="532120"/>
                  </a:lnTo>
                  <a:lnTo>
                    <a:pt x="4944917" y="553662"/>
                  </a:lnTo>
                  <a:lnTo>
                    <a:pt x="4990052" y="575492"/>
                  </a:lnTo>
                  <a:lnTo>
                    <a:pt x="5034977" y="597599"/>
                  </a:lnTo>
                  <a:lnTo>
                    <a:pt x="5080423" y="620280"/>
                  </a:lnTo>
                  <a:lnTo>
                    <a:pt x="5125723" y="643200"/>
                  </a:lnTo>
                  <a:lnTo>
                    <a:pt x="5170881" y="666353"/>
                  </a:lnTo>
                  <a:lnTo>
                    <a:pt x="5215902" y="689731"/>
                  </a:lnTo>
                  <a:lnTo>
                    <a:pt x="5260788" y="713329"/>
                  </a:lnTo>
                  <a:lnTo>
                    <a:pt x="5305545" y="737140"/>
                  </a:lnTo>
                  <a:lnTo>
                    <a:pt x="5350176" y="761157"/>
                  </a:lnTo>
                  <a:lnTo>
                    <a:pt x="5394685" y="785373"/>
                  </a:lnTo>
                  <a:lnTo>
                    <a:pt x="5439077" y="809782"/>
                  </a:lnTo>
                  <a:lnTo>
                    <a:pt x="5483354" y="834377"/>
                  </a:lnTo>
                  <a:lnTo>
                    <a:pt x="5527522" y="859150"/>
                  </a:lnTo>
                  <a:lnTo>
                    <a:pt x="5571584" y="884097"/>
                  </a:lnTo>
                  <a:lnTo>
                    <a:pt x="5615544" y="909209"/>
                  </a:lnTo>
                  <a:lnTo>
                    <a:pt x="5659406" y="934480"/>
                  </a:lnTo>
                  <a:lnTo>
                    <a:pt x="5703175" y="959904"/>
                  </a:lnTo>
                  <a:lnTo>
                    <a:pt x="5746853" y="985474"/>
                  </a:lnTo>
                  <a:lnTo>
                    <a:pt x="5790446" y="1011183"/>
                  </a:lnTo>
                  <a:lnTo>
                    <a:pt x="5833958" y="1037024"/>
                  </a:lnTo>
                  <a:lnTo>
                    <a:pt x="5877391" y="1062990"/>
                  </a:lnTo>
                  <a:lnTo>
                    <a:pt x="5920751" y="1089076"/>
                  </a:lnTo>
                  <a:lnTo>
                    <a:pt x="5964041" y="1115274"/>
                  </a:lnTo>
                  <a:lnTo>
                    <a:pt x="6050427" y="1167981"/>
                  </a:lnTo>
                  <a:lnTo>
                    <a:pt x="6136583" y="1221056"/>
                  </a:lnTo>
                  <a:lnTo>
                    <a:pt x="6222539" y="1274446"/>
                  </a:lnTo>
                  <a:lnTo>
                    <a:pt x="6308329" y="1328099"/>
                  </a:lnTo>
                  <a:lnTo>
                    <a:pt x="6436771" y="1408951"/>
                  </a:lnTo>
                  <a:lnTo>
                    <a:pt x="6906877" y="1706500"/>
                  </a:lnTo>
                  <a:lnTo>
                    <a:pt x="7035333" y="1787151"/>
                  </a:lnTo>
                  <a:lnTo>
                    <a:pt x="7121136" y="1840621"/>
                  </a:lnTo>
                  <a:lnTo>
                    <a:pt x="7207108" y="1893790"/>
                  </a:lnTo>
                  <a:lnTo>
                    <a:pt x="7293282" y="1946606"/>
                  </a:lnTo>
                  <a:lnTo>
                    <a:pt x="7379690" y="1999014"/>
                  </a:lnTo>
                  <a:lnTo>
                    <a:pt x="7422991" y="2025049"/>
                  </a:lnTo>
                  <a:lnTo>
                    <a:pt x="7466363" y="2050962"/>
                  </a:lnTo>
                  <a:lnTo>
                    <a:pt x="7509809" y="2076746"/>
                  </a:lnTo>
                  <a:lnTo>
                    <a:pt x="7553334" y="2102395"/>
                  </a:lnTo>
                  <a:lnTo>
                    <a:pt x="7596941" y="2127901"/>
                  </a:lnTo>
                  <a:lnTo>
                    <a:pt x="7640635" y="2153260"/>
                  </a:lnTo>
                  <a:lnTo>
                    <a:pt x="7684419" y="2178462"/>
                  </a:lnTo>
                  <a:lnTo>
                    <a:pt x="7728297" y="2203503"/>
                  </a:lnTo>
                  <a:lnTo>
                    <a:pt x="7772274" y="2228375"/>
                  </a:lnTo>
                  <a:lnTo>
                    <a:pt x="7816354" y="2253071"/>
                  </a:lnTo>
                  <a:lnTo>
                    <a:pt x="7860540" y="2277586"/>
                  </a:lnTo>
                  <a:lnTo>
                    <a:pt x="7904836" y="2301911"/>
                  </a:lnTo>
                  <a:lnTo>
                    <a:pt x="7949247" y="2326041"/>
                  </a:lnTo>
                  <a:lnTo>
                    <a:pt x="7993777" y="2349969"/>
                  </a:lnTo>
                  <a:lnTo>
                    <a:pt x="8038429" y="2373688"/>
                  </a:lnTo>
                  <a:lnTo>
                    <a:pt x="8083207" y="2397191"/>
                  </a:lnTo>
                  <a:lnTo>
                    <a:pt x="8128116" y="2420472"/>
                  </a:lnTo>
                  <a:lnTo>
                    <a:pt x="8173160" y="2443524"/>
                  </a:lnTo>
                  <a:lnTo>
                    <a:pt x="8218342" y="2466340"/>
                  </a:lnTo>
                  <a:lnTo>
                    <a:pt x="8263666" y="2488914"/>
                  </a:lnTo>
                  <a:lnTo>
                    <a:pt x="8309137" y="2511239"/>
                  </a:lnTo>
                  <a:lnTo>
                    <a:pt x="8491498" y="2600229"/>
                  </a:lnTo>
                  <a:lnTo>
                    <a:pt x="8582568" y="2644971"/>
                  </a:lnTo>
                  <a:lnTo>
                    <a:pt x="8628013" y="2667495"/>
                  </a:lnTo>
                  <a:lnTo>
                    <a:pt x="8673373" y="2690158"/>
                  </a:lnTo>
                  <a:lnTo>
                    <a:pt x="8718631" y="2712985"/>
                  </a:lnTo>
                  <a:lnTo>
                    <a:pt x="8763768" y="2736003"/>
                  </a:lnTo>
                  <a:lnTo>
                    <a:pt x="8808767" y="2759237"/>
                  </a:lnTo>
                  <a:lnTo>
                    <a:pt x="8853610" y="2782715"/>
                  </a:lnTo>
                  <a:lnTo>
                    <a:pt x="8898279" y="2806463"/>
                  </a:lnTo>
                  <a:lnTo>
                    <a:pt x="8942755" y="2830506"/>
                  </a:lnTo>
                  <a:lnTo>
                    <a:pt x="8987020" y="2854873"/>
                  </a:lnTo>
                  <a:lnTo>
                    <a:pt x="9031058" y="2879588"/>
                  </a:lnTo>
                  <a:lnTo>
                    <a:pt x="9074849" y="2904678"/>
                  </a:lnTo>
                  <a:lnTo>
                    <a:pt x="9118375" y="2930171"/>
                  </a:lnTo>
                  <a:lnTo>
                    <a:pt x="9161619" y="2956091"/>
                  </a:lnTo>
                  <a:lnTo>
                    <a:pt x="9204563" y="2982466"/>
                  </a:lnTo>
                  <a:lnTo>
                    <a:pt x="9247189" y="3009321"/>
                  </a:lnTo>
                  <a:lnTo>
                    <a:pt x="9289478" y="3036684"/>
                  </a:lnTo>
                  <a:lnTo>
                    <a:pt x="9331413" y="3064580"/>
                  </a:lnTo>
                  <a:lnTo>
                    <a:pt x="9372976" y="3093037"/>
                  </a:lnTo>
                  <a:lnTo>
                    <a:pt x="9414148" y="3122079"/>
                  </a:lnTo>
                  <a:lnTo>
                    <a:pt x="9454912" y="3151735"/>
                  </a:lnTo>
                  <a:lnTo>
                    <a:pt x="9495249" y="3182030"/>
                  </a:lnTo>
                  <a:lnTo>
                    <a:pt x="9535143" y="3212990"/>
                  </a:lnTo>
                  <a:lnTo>
                    <a:pt x="9574573" y="3244642"/>
                  </a:lnTo>
                  <a:lnTo>
                    <a:pt x="9613524" y="3277012"/>
                  </a:lnTo>
                  <a:lnTo>
                    <a:pt x="9651976" y="3310128"/>
                  </a:lnTo>
                  <a:lnTo>
                    <a:pt x="9689912" y="3344014"/>
                  </a:lnTo>
                  <a:lnTo>
                    <a:pt x="9727314" y="3378697"/>
                  </a:lnTo>
                  <a:lnTo>
                    <a:pt x="9763217" y="3412946"/>
                  </a:lnTo>
                  <a:lnTo>
                    <a:pt x="9798548" y="3447835"/>
                  </a:lnTo>
                  <a:lnTo>
                    <a:pt x="9833299" y="3483351"/>
                  </a:lnTo>
                  <a:lnTo>
                    <a:pt x="9867465" y="3519479"/>
                  </a:lnTo>
                  <a:lnTo>
                    <a:pt x="9901038" y="3556203"/>
                  </a:lnTo>
                  <a:lnTo>
                    <a:pt x="9934013" y="3593510"/>
                  </a:lnTo>
                  <a:lnTo>
                    <a:pt x="9966382" y="3631385"/>
                  </a:lnTo>
                  <a:lnTo>
                    <a:pt x="9998140" y="3669813"/>
                  </a:lnTo>
                  <a:lnTo>
                    <a:pt x="10029279" y="3708779"/>
                  </a:lnTo>
                  <a:lnTo>
                    <a:pt x="10059794" y="3748269"/>
                  </a:lnTo>
                  <a:lnTo>
                    <a:pt x="10089677" y="3788268"/>
                  </a:lnTo>
                  <a:lnTo>
                    <a:pt x="10118923" y="3828762"/>
                  </a:lnTo>
                  <a:lnTo>
                    <a:pt x="10147525" y="3869735"/>
                  </a:lnTo>
                  <a:lnTo>
                    <a:pt x="10175475" y="3911172"/>
                  </a:lnTo>
                  <a:lnTo>
                    <a:pt x="10202769" y="3953061"/>
                  </a:lnTo>
                  <a:lnTo>
                    <a:pt x="10229399" y="3995384"/>
                  </a:lnTo>
                  <a:lnTo>
                    <a:pt x="10255359" y="4038129"/>
                  </a:lnTo>
                  <a:lnTo>
                    <a:pt x="10280643" y="4081280"/>
                  </a:lnTo>
                  <a:lnTo>
                    <a:pt x="10305243" y="4124822"/>
                  </a:lnTo>
                  <a:lnTo>
                    <a:pt x="10329153" y="4168741"/>
                  </a:lnTo>
                  <a:lnTo>
                    <a:pt x="10352368" y="4213023"/>
                  </a:lnTo>
                  <a:lnTo>
                    <a:pt x="10374880" y="4257652"/>
                  </a:lnTo>
                  <a:lnTo>
                    <a:pt x="10396683" y="4302614"/>
                  </a:lnTo>
                  <a:lnTo>
                    <a:pt x="10417770" y="4347894"/>
                  </a:lnTo>
                  <a:lnTo>
                    <a:pt x="10438135" y="4393477"/>
                  </a:lnTo>
                  <a:lnTo>
                    <a:pt x="10457772" y="4439349"/>
                  </a:lnTo>
                  <a:lnTo>
                    <a:pt x="10476673" y="4485495"/>
                  </a:lnTo>
                  <a:lnTo>
                    <a:pt x="10494833" y="4531901"/>
                  </a:lnTo>
                  <a:lnTo>
                    <a:pt x="10512245" y="4578551"/>
                  </a:lnTo>
                  <a:lnTo>
                    <a:pt x="10528903" y="4625432"/>
                  </a:lnTo>
                  <a:lnTo>
                    <a:pt x="10545289" y="4673079"/>
                  </a:lnTo>
                  <a:lnTo>
                    <a:pt x="10560948" y="4720976"/>
                  </a:lnTo>
                  <a:lnTo>
                    <a:pt x="10575875" y="4769112"/>
                  </a:lnTo>
                  <a:lnTo>
                    <a:pt x="10590065" y="4817474"/>
                  </a:lnTo>
                  <a:lnTo>
                    <a:pt x="10603513" y="4866050"/>
                  </a:lnTo>
                  <a:lnTo>
                    <a:pt x="10616212" y="4914827"/>
                  </a:lnTo>
                  <a:lnTo>
                    <a:pt x="10628158" y="4963795"/>
                  </a:lnTo>
                  <a:lnTo>
                    <a:pt x="10639344" y="5012940"/>
                  </a:lnTo>
                  <a:lnTo>
                    <a:pt x="10649767" y="5062251"/>
                  </a:lnTo>
                  <a:lnTo>
                    <a:pt x="10659419" y="5111716"/>
                  </a:lnTo>
                  <a:lnTo>
                    <a:pt x="10668297" y="5161322"/>
                  </a:lnTo>
                  <a:lnTo>
                    <a:pt x="10676394" y="5211057"/>
                  </a:lnTo>
                  <a:lnTo>
                    <a:pt x="10683705" y="5260910"/>
                  </a:lnTo>
                  <a:lnTo>
                    <a:pt x="10690224" y="5310869"/>
                  </a:lnTo>
                  <a:lnTo>
                    <a:pt x="10690224" y="5966984"/>
                  </a:lnTo>
                  <a:close/>
                </a:path>
              </a:pathLst>
            </a:custGeom>
            <a:solidFill>
              <a:srgbClr val="F5F5F5">
                <a:alpha val="9408"/>
              </a:srgbClr>
            </a:solidFill>
          </p:spPr>
          <p:txBody>
            <a:bodyPr wrap="square" lIns="0" tIns="0" rIns="0" bIns="0" rtlCol="0"/>
            <a:lstStyle/>
            <a:p>
              <a:endParaRPr/>
            </a:p>
          </p:txBody>
        </p:sp>
        <p:sp>
          <p:nvSpPr>
            <p:cNvPr id="4" name="object 4"/>
            <p:cNvSpPr/>
            <p:nvPr/>
          </p:nvSpPr>
          <p:spPr>
            <a:xfrm>
              <a:off x="0" y="964158"/>
              <a:ext cx="9151620" cy="5092700"/>
            </a:xfrm>
            <a:custGeom>
              <a:avLst/>
              <a:gdLst/>
              <a:ahLst/>
              <a:cxnLst/>
              <a:rect l="l" t="t" r="r" b="b"/>
              <a:pathLst>
                <a:path w="9151620" h="5092700">
                  <a:moveTo>
                    <a:pt x="1466430" y="319290"/>
                  </a:moveTo>
                  <a:lnTo>
                    <a:pt x="1461046" y="309892"/>
                  </a:lnTo>
                  <a:lnTo>
                    <a:pt x="675970" y="757580"/>
                  </a:lnTo>
                  <a:lnTo>
                    <a:pt x="182714" y="0"/>
                  </a:lnTo>
                  <a:lnTo>
                    <a:pt x="173596" y="5842"/>
                  </a:lnTo>
                  <a:lnTo>
                    <a:pt x="666534" y="763028"/>
                  </a:lnTo>
                  <a:lnTo>
                    <a:pt x="0" y="1143406"/>
                  </a:lnTo>
                  <a:lnTo>
                    <a:pt x="0" y="1155903"/>
                  </a:lnTo>
                  <a:lnTo>
                    <a:pt x="672744" y="772236"/>
                  </a:lnTo>
                  <a:lnTo>
                    <a:pt x="1165923" y="1529867"/>
                  </a:lnTo>
                  <a:lnTo>
                    <a:pt x="1175054" y="1524038"/>
                  </a:lnTo>
                  <a:lnTo>
                    <a:pt x="682117" y="766838"/>
                  </a:lnTo>
                  <a:lnTo>
                    <a:pt x="1466430" y="319290"/>
                  </a:lnTo>
                  <a:close/>
                </a:path>
                <a:path w="9151620" h="5092700">
                  <a:moveTo>
                    <a:pt x="9151099" y="4870196"/>
                  </a:moveTo>
                  <a:lnTo>
                    <a:pt x="9146832" y="4826508"/>
                  </a:lnTo>
                  <a:lnTo>
                    <a:pt x="9137701" y="4796371"/>
                  </a:lnTo>
                  <a:lnTo>
                    <a:pt x="9137701" y="4870132"/>
                  </a:lnTo>
                  <a:lnTo>
                    <a:pt x="9133675" y="4911179"/>
                  </a:lnTo>
                  <a:lnTo>
                    <a:pt x="9121889" y="4950104"/>
                  </a:lnTo>
                  <a:lnTo>
                    <a:pt x="9102712" y="4985956"/>
                  </a:lnTo>
                  <a:lnTo>
                    <a:pt x="9076538" y="5017808"/>
                  </a:lnTo>
                  <a:lnTo>
                    <a:pt x="9044686" y="5043983"/>
                  </a:lnTo>
                  <a:lnTo>
                    <a:pt x="9008821" y="5063160"/>
                  </a:lnTo>
                  <a:lnTo>
                    <a:pt x="8969908" y="5074958"/>
                  </a:lnTo>
                  <a:lnTo>
                    <a:pt x="8928862" y="5078971"/>
                  </a:lnTo>
                  <a:lnTo>
                    <a:pt x="8887816" y="5074958"/>
                  </a:lnTo>
                  <a:lnTo>
                    <a:pt x="8848903" y="5063160"/>
                  </a:lnTo>
                  <a:lnTo>
                    <a:pt x="8813038" y="5043983"/>
                  </a:lnTo>
                  <a:lnTo>
                    <a:pt x="8781186" y="5017808"/>
                  </a:lnTo>
                  <a:lnTo>
                    <a:pt x="8755012" y="4985956"/>
                  </a:lnTo>
                  <a:lnTo>
                    <a:pt x="8735835" y="4950104"/>
                  </a:lnTo>
                  <a:lnTo>
                    <a:pt x="8724049" y="4911179"/>
                  </a:lnTo>
                  <a:lnTo>
                    <a:pt x="8720036" y="4870196"/>
                  </a:lnTo>
                  <a:lnTo>
                    <a:pt x="8724036" y="4829086"/>
                  </a:lnTo>
                  <a:lnTo>
                    <a:pt x="8735822" y="4790173"/>
                  </a:lnTo>
                  <a:lnTo>
                    <a:pt x="8754986" y="4754321"/>
                  </a:lnTo>
                  <a:lnTo>
                    <a:pt x="8781186" y="4722393"/>
                  </a:lnTo>
                  <a:lnTo>
                    <a:pt x="8813038" y="4696218"/>
                  </a:lnTo>
                  <a:lnTo>
                    <a:pt x="8848903" y="4677041"/>
                  </a:lnTo>
                  <a:lnTo>
                    <a:pt x="8887816" y="4665256"/>
                  </a:lnTo>
                  <a:lnTo>
                    <a:pt x="8928862" y="4661230"/>
                  </a:lnTo>
                  <a:lnTo>
                    <a:pt x="8969934" y="4665319"/>
                  </a:lnTo>
                  <a:lnTo>
                    <a:pt x="9008847" y="4677105"/>
                  </a:lnTo>
                  <a:lnTo>
                    <a:pt x="9044686" y="4696282"/>
                  </a:lnTo>
                  <a:lnTo>
                    <a:pt x="9076538" y="4722469"/>
                  </a:lnTo>
                  <a:lnTo>
                    <a:pt x="9102712" y="4754321"/>
                  </a:lnTo>
                  <a:lnTo>
                    <a:pt x="9121877" y="4790135"/>
                  </a:lnTo>
                  <a:lnTo>
                    <a:pt x="9133675" y="4829073"/>
                  </a:lnTo>
                  <a:lnTo>
                    <a:pt x="9137701" y="4870132"/>
                  </a:lnTo>
                  <a:lnTo>
                    <a:pt x="9137701" y="4796371"/>
                  </a:lnTo>
                  <a:lnTo>
                    <a:pt x="9113876" y="4747006"/>
                  </a:lnTo>
                  <a:lnTo>
                    <a:pt x="9085986" y="4713084"/>
                  </a:lnTo>
                  <a:lnTo>
                    <a:pt x="9052077" y="4685182"/>
                  </a:lnTo>
                  <a:lnTo>
                    <a:pt x="9013939" y="4664761"/>
                  </a:lnTo>
                  <a:lnTo>
                    <a:pt x="8972537" y="4652226"/>
                  </a:lnTo>
                  <a:lnTo>
                    <a:pt x="8928862" y="4647958"/>
                  </a:lnTo>
                  <a:lnTo>
                    <a:pt x="8885187" y="4652226"/>
                  </a:lnTo>
                  <a:lnTo>
                    <a:pt x="8843797" y="4664761"/>
                  </a:lnTo>
                  <a:lnTo>
                    <a:pt x="8805672" y="4685182"/>
                  </a:lnTo>
                  <a:lnTo>
                    <a:pt x="8771801" y="4713084"/>
                  </a:lnTo>
                  <a:lnTo>
                    <a:pt x="8743912" y="4746942"/>
                  </a:lnTo>
                  <a:lnTo>
                    <a:pt x="8723490" y="4785068"/>
                  </a:lnTo>
                  <a:lnTo>
                    <a:pt x="8710955" y="4826457"/>
                  </a:lnTo>
                  <a:lnTo>
                    <a:pt x="8706688" y="4870132"/>
                  </a:lnTo>
                  <a:lnTo>
                    <a:pt x="8710955" y="4913808"/>
                  </a:lnTo>
                  <a:lnTo>
                    <a:pt x="8723478" y="4955197"/>
                  </a:lnTo>
                  <a:lnTo>
                    <a:pt x="8743874" y="4993322"/>
                  </a:lnTo>
                  <a:lnTo>
                    <a:pt x="8771738" y="5027193"/>
                  </a:lnTo>
                  <a:lnTo>
                    <a:pt x="8805647" y="5055095"/>
                  </a:lnTo>
                  <a:lnTo>
                    <a:pt x="8843785" y="5075504"/>
                  </a:lnTo>
                  <a:lnTo>
                    <a:pt x="8885187" y="5088052"/>
                  </a:lnTo>
                  <a:lnTo>
                    <a:pt x="8928862" y="5092319"/>
                  </a:lnTo>
                  <a:lnTo>
                    <a:pt x="8972537" y="5088064"/>
                  </a:lnTo>
                  <a:lnTo>
                    <a:pt x="9013939" y="5075542"/>
                  </a:lnTo>
                  <a:lnTo>
                    <a:pt x="9052077" y="5055171"/>
                  </a:lnTo>
                  <a:lnTo>
                    <a:pt x="9085986" y="5027320"/>
                  </a:lnTo>
                  <a:lnTo>
                    <a:pt x="9113876" y="4993424"/>
                  </a:lnTo>
                  <a:lnTo>
                    <a:pt x="9134297" y="4955298"/>
                  </a:lnTo>
                  <a:lnTo>
                    <a:pt x="9146832" y="4913896"/>
                  </a:lnTo>
                  <a:lnTo>
                    <a:pt x="9151099" y="4870196"/>
                  </a:lnTo>
                  <a:close/>
                </a:path>
              </a:pathLst>
            </a:custGeom>
            <a:solidFill>
              <a:srgbClr val="F5F5F5"/>
            </a:solidFill>
          </p:spPr>
          <p:txBody>
            <a:bodyPr wrap="square" lIns="0" tIns="0" rIns="0" bIns="0" rtlCol="0"/>
            <a:lstStyle/>
            <a:p>
              <a:endParaRPr/>
            </a:p>
          </p:txBody>
        </p:sp>
        <p:pic>
          <p:nvPicPr>
            <p:cNvPr id="5" name="object 5"/>
            <p:cNvPicPr/>
            <p:nvPr/>
          </p:nvPicPr>
          <p:blipFill>
            <a:blip r:embed="rId2" cstate="print"/>
            <a:stretch>
              <a:fillRect/>
            </a:stretch>
          </p:blipFill>
          <p:spPr>
            <a:xfrm>
              <a:off x="8706689" y="719323"/>
              <a:ext cx="1189890" cy="1151802"/>
            </a:xfrm>
            <a:prstGeom prst="rect">
              <a:avLst/>
            </a:prstGeom>
          </p:spPr>
        </p:pic>
        <p:sp>
          <p:nvSpPr>
            <p:cNvPr id="6" name="object 6"/>
            <p:cNvSpPr/>
            <p:nvPr/>
          </p:nvSpPr>
          <p:spPr>
            <a:xfrm>
              <a:off x="121662" y="6271836"/>
              <a:ext cx="1132840" cy="880110"/>
            </a:xfrm>
            <a:custGeom>
              <a:avLst/>
              <a:gdLst/>
              <a:ahLst/>
              <a:cxnLst/>
              <a:rect l="l" t="t" r="r" b="b"/>
              <a:pathLst>
                <a:path w="1132840" h="880109">
                  <a:moveTo>
                    <a:pt x="1063714" y="879505"/>
                  </a:moveTo>
                  <a:lnTo>
                    <a:pt x="905445" y="794718"/>
                  </a:lnTo>
                  <a:lnTo>
                    <a:pt x="925467" y="750524"/>
                  </a:lnTo>
                  <a:lnTo>
                    <a:pt x="939955" y="705241"/>
                  </a:lnTo>
                  <a:lnTo>
                    <a:pt x="949038" y="659288"/>
                  </a:lnTo>
                  <a:lnTo>
                    <a:pt x="952844" y="613087"/>
                  </a:lnTo>
                  <a:lnTo>
                    <a:pt x="951503" y="567056"/>
                  </a:lnTo>
                  <a:lnTo>
                    <a:pt x="945142" y="521616"/>
                  </a:lnTo>
                  <a:lnTo>
                    <a:pt x="933891" y="477186"/>
                  </a:lnTo>
                  <a:lnTo>
                    <a:pt x="917879" y="434187"/>
                  </a:lnTo>
                  <a:lnTo>
                    <a:pt x="897234" y="393039"/>
                  </a:lnTo>
                  <a:lnTo>
                    <a:pt x="872085" y="354160"/>
                  </a:lnTo>
                  <a:lnTo>
                    <a:pt x="842562" y="317972"/>
                  </a:lnTo>
                  <a:lnTo>
                    <a:pt x="808791" y="284893"/>
                  </a:lnTo>
                  <a:lnTo>
                    <a:pt x="770903" y="255345"/>
                  </a:lnTo>
                  <a:lnTo>
                    <a:pt x="729027" y="229747"/>
                  </a:lnTo>
                  <a:lnTo>
                    <a:pt x="680122" y="207369"/>
                  </a:lnTo>
                  <a:lnTo>
                    <a:pt x="629926" y="191577"/>
                  </a:lnTo>
                  <a:lnTo>
                    <a:pt x="579005" y="182214"/>
                  </a:lnTo>
                  <a:lnTo>
                    <a:pt x="527922" y="179128"/>
                  </a:lnTo>
                  <a:lnTo>
                    <a:pt x="478573" y="181996"/>
                  </a:lnTo>
                  <a:lnTo>
                    <a:pt x="430118" y="190501"/>
                  </a:lnTo>
                  <a:lnTo>
                    <a:pt x="383072" y="204489"/>
                  </a:lnTo>
                  <a:lnTo>
                    <a:pt x="337948" y="223807"/>
                  </a:lnTo>
                  <a:lnTo>
                    <a:pt x="295261" y="248303"/>
                  </a:lnTo>
                  <a:lnTo>
                    <a:pt x="255524" y="277825"/>
                  </a:lnTo>
                  <a:lnTo>
                    <a:pt x="219252" y="312220"/>
                  </a:lnTo>
                  <a:lnTo>
                    <a:pt x="186958" y="351335"/>
                  </a:lnTo>
                  <a:lnTo>
                    <a:pt x="159157" y="395018"/>
                  </a:lnTo>
                  <a:lnTo>
                    <a:pt x="0" y="309725"/>
                  </a:lnTo>
                  <a:lnTo>
                    <a:pt x="26707" y="265627"/>
                  </a:lnTo>
                  <a:lnTo>
                    <a:pt x="56610" y="224644"/>
                  </a:lnTo>
                  <a:lnTo>
                    <a:pt x="89465" y="186846"/>
                  </a:lnTo>
                  <a:lnTo>
                    <a:pt x="125028" y="152306"/>
                  </a:lnTo>
                  <a:lnTo>
                    <a:pt x="163055" y="121096"/>
                  </a:lnTo>
                  <a:lnTo>
                    <a:pt x="203301" y="93287"/>
                  </a:lnTo>
                  <a:lnTo>
                    <a:pt x="245522" y="68953"/>
                  </a:lnTo>
                  <a:lnTo>
                    <a:pt x="289474" y="48165"/>
                  </a:lnTo>
                  <a:lnTo>
                    <a:pt x="334913" y="30995"/>
                  </a:lnTo>
                  <a:lnTo>
                    <a:pt x="381594" y="17515"/>
                  </a:lnTo>
                  <a:lnTo>
                    <a:pt x="429275" y="7797"/>
                  </a:lnTo>
                  <a:lnTo>
                    <a:pt x="477709" y="1913"/>
                  </a:lnTo>
                  <a:lnTo>
                    <a:pt x="526653" y="0"/>
                  </a:lnTo>
                  <a:lnTo>
                    <a:pt x="575166" y="1946"/>
                  </a:lnTo>
                  <a:lnTo>
                    <a:pt x="623707" y="7831"/>
                  </a:lnTo>
                  <a:lnTo>
                    <a:pt x="672040" y="17724"/>
                  </a:lnTo>
                  <a:lnTo>
                    <a:pt x="719929" y="31693"/>
                  </a:lnTo>
                  <a:lnTo>
                    <a:pt x="767137" y="49806"/>
                  </a:lnTo>
                  <a:lnTo>
                    <a:pt x="813428" y="72132"/>
                  </a:lnTo>
                  <a:lnTo>
                    <a:pt x="856734" y="97592"/>
                  </a:lnTo>
                  <a:lnTo>
                    <a:pt x="896425" y="125453"/>
                  </a:lnTo>
                  <a:lnTo>
                    <a:pt x="933266" y="155952"/>
                  </a:lnTo>
                  <a:lnTo>
                    <a:pt x="967194" y="188883"/>
                  </a:lnTo>
                  <a:lnTo>
                    <a:pt x="998149" y="224043"/>
                  </a:lnTo>
                  <a:lnTo>
                    <a:pt x="1026069" y="261226"/>
                  </a:lnTo>
                  <a:lnTo>
                    <a:pt x="1050892" y="300227"/>
                  </a:lnTo>
                  <a:lnTo>
                    <a:pt x="1072556" y="340842"/>
                  </a:lnTo>
                  <a:lnTo>
                    <a:pt x="1090999" y="382866"/>
                  </a:lnTo>
                  <a:lnTo>
                    <a:pt x="1106161" y="426093"/>
                  </a:lnTo>
                  <a:lnTo>
                    <a:pt x="1117979" y="470319"/>
                  </a:lnTo>
                  <a:lnTo>
                    <a:pt x="1126392" y="515339"/>
                  </a:lnTo>
                  <a:lnTo>
                    <a:pt x="1131339" y="560949"/>
                  </a:lnTo>
                  <a:lnTo>
                    <a:pt x="1132756" y="606943"/>
                  </a:lnTo>
                  <a:lnTo>
                    <a:pt x="1130584" y="653116"/>
                  </a:lnTo>
                  <a:lnTo>
                    <a:pt x="1124760" y="699264"/>
                  </a:lnTo>
                  <a:lnTo>
                    <a:pt x="1115223" y="745182"/>
                  </a:lnTo>
                  <a:lnTo>
                    <a:pt x="1101910" y="790664"/>
                  </a:lnTo>
                  <a:lnTo>
                    <a:pt x="1084762" y="835507"/>
                  </a:lnTo>
                  <a:lnTo>
                    <a:pt x="1063714" y="879505"/>
                  </a:lnTo>
                  <a:close/>
                </a:path>
              </a:pathLst>
            </a:custGeom>
            <a:solidFill>
              <a:srgbClr val="FFB449"/>
            </a:solidFill>
          </p:spPr>
          <p:txBody>
            <a:bodyPr wrap="square" lIns="0" tIns="0" rIns="0" bIns="0" rtlCol="0"/>
            <a:lstStyle/>
            <a:p>
              <a:endParaRPr/>
            </a:p>
          </p:txBody>
        </p:sp>
        <p:pic>
          <p:nvPicPr>
            <p:cNvPr id="7" name="object 7"/>
            <p:cNvPicPr/>
            <p:nvPr/>
          </p:nvPicPr>
          <p:blipFill>
            <a:blip r:embed="rId3" cstate="print"/>
            <a:stretch>
              <a:fillRect/>
            </a:stretch>
          </p:blipFill>
          <p:spPr>
            <a:xfrm>
              <a:off x="7801909" y="3649255"/>
              <a:ext cx="2251321" cy="1459910"/>
            </a:xfrm>
            <a:prstGeom prst="rect">
              <a:avLst/>
            </a:prstGeom>
          </p:spPr>
        </p:pic>
      </p:grpSp>
      <p:sp>
        <p:nvSpPr>
          <p:cNvPr id="8" name="object 8"/>
          <p:cNvSpPr txBox="1"/>
          <p:nvPr/>
        </p:nvSpPr>
        <p:spPr>
          <a:xfrm>
            <a:off x="1376164" y="1589932"/>
            <a:ext cx="7433309" cy="4882234"/>
          </a:xfrm>
          <a:prstGeom prst="rect">
            <a:avLst/>
          </a:prstGeom>
        </p:spPr>
        <p:txBody>
          <a:bodyPr vert="horz" wrap="square" lIns="0" tIns="17145" rIns="0" bIns="0" rtlCol="0">
            <a:spAutoFit/>
          </a:bodyPr>
          <a:lstStyle/>
          <a:p>
            <a:pPr marL="12700" marR="5080">
              <a:lnSpc>
                <a:spcPts val="2250"/>
              </a:lnSpc>
              <a:spcBef>
                <a:spcPts val="210"/>
              </a:spcBef>
            </a:pPr>
            <a:r>
              <a:rPr lang="en-US" sz="2000" dirty="0" smtClean="0">
                <a:solidFill>
                  <a:schemeClr val="bg1"/>
                </a:solidFill>
                <a:latin typeface="Roboto"/>
                <a:cs typeface="Narkisim" pitchFamily="34" charset="-79"/>
              </a:rPr>
              <a:t>Foreigners and Russian citizens have the same conditions in terms of time for the acceptance of documents, the timing of entrance examination and tuition fees.</a:t>
            </a:r>
          </a:p>
          <a:p>
            <a:pPr marL="12700">
              <a:lnSpc>
                <a:spcPct val="100000"/>
              </a:lnSpc>
              <a:spcBef>
                <a:spcPts val="1825"/>
              </a:spcBef>
            </a:pPr>
            <a:r>
              <a:rPr lang="en-US" sz="2000" b="1" spc="75" dirty="0" smtClean="0">
                <a:solidFill>
                  <a:srgbClr val="FFB449"/>
                </a:solidFill>
                <a:latin typeface="Roboto"/>
                <a:cs typeface="Roboto"/>
              </a:rPr>
              <a:t>FEE-PAYING EDUCATION</a:t>
            </a:r>
            <a:r>
              <a:rPr sz="2000" b="1" dirty="0" smtClean="0">
                <a:solidFill>
                  <a:srgbClr val="FFB449"/>
                </a:solidFill>
                <a:latin typeface="Roboto"/>
                <a:cs typeface="Roboto"/>
              </a:rPr>
              <a:t> (</a:t>
            </a:r>
            <a:r>
              <a:rPr lang="en-US" sz="2000" b="1" spc="-5" dirty="0" smtClean="0">
                <a:solidFill>
                  <a:srgbClr val="FFB449"/>
                </a:solidFill>
                <a:latin typeface="Roboto"/>
                <a:cs typeface="Roboto"/>
              </a:rPr>
              <a:t>according to the results of the entrance exams to RGGU</a:t>
            </a:r>
            <a:r>
              <a:rPr sz="2000" b="1" spc="-5" dirty="0" smtClean="0">
                <a:solidFill>
                  <a:srgbClr val="FFB449"/>
                </a:solidFill>
                <a:latin typeface="Roboto"/>
                <a:cs typeface="Roboto"/>
              </a:rPr>
              <a:t>)</a:t>
            </a:r>
            <a:endParaRPr sz="2000" dirty="0">
              <a:latin typeface="Roboto"/>
              <a:cs typeface="Roboto"/>
            </a:endParaRPr>
          </a:p>
          <a:p>
            <a:pPr>
              <a:lnSpc>
                <a:spcPct val="100000"/>
              </a:lnSpc>
              <a:spcBef>
                <a:spcPts val="55"/>
              </a:spcBef>
            </a:pPr>
            <a:endParaRPr sz="2200" dirty="0">
              <a:latin typeface="Roboto"/>
              <a:cs typeface="Roboto"/>
            </a:endParaRPr>
          </a:p>
          <a:p>
            <a:pPr marL="12700" marR="1480185">
              <a:lnSpc>
                <a:spcPct val="112500"/>
              </a:lnSpc>
            </a:pPr>
            <a:r>
              <a:rPr lang="en-US" sz="2000" b="1" spc="-10" dirty="0" smtClean="0">
                <a:solidFill>
                  <a:srgbClr val="FFFFFF"/>
                </a:solidFill>
                <a:latin typeface="Roboto"/>
                <a:cs typeface="Roboto"/>
              </a:rPr>
              <a:t>from </a:t>
            </a:r>
            <a:r>
              <a:rPr sz="2000" b="1" spc="-10" dirty="0" smtClean="0">
                <a:solidFill>
                  <a:srgbClr val="FFFFFF"/>
                </a:solidFill>
                <a:latin typeface="Roboto"/>
                <a:cs typeface="Roboto"/>
              </a:rPr>
              <a:t>2</a:t>
            </a:r>
            <a:r>
              <a:rPr sz="2000" b="1" spc="-5" dirty="0" smtClean="0">
                <a:solidFill>
                  <a:srgbClr val="FFFFFF"/>
                </a:solidFill>
                <a:latin typeface="Roboto"/>
                <a:cs typeface="Roboto"/>
              </a:rPr>
              <a:t>0 </a:t>
            </a:r>
            <a:r>
              <a:rPr lang="en-US" sz="2000" b="1" spc="-5" dirty="0" smtClean="0">
                <a:solidFill>
                  <a:srgbClr val="FFFFFF"/>
                </a:solidFill>
                <a:latin typeface="Roboto"/>
                <a:cs typeface="Roboto"/>
              </a:rPr>
              <a:t>June 202</a:t>
            </a:r>
            <a:r>
              <a:rPr lang="ru-RU" sz="2000" b="1" spc="-5" dirty="0" smtClean="0">
                <a:solidFill>
                  <a:srgbClr val="FFFFFF"/>
                </a:solidFill>
                <a:latin typeface="Roboto"/>
                <a:cs typeface="Roboto"/>
              </a:rPr>
              <a:t>3</a:t>
            </a:r>
            <a:r>
              <a:rPr sz="2000" b="1" spc="-5" dirty="0" smtClean="0">
                <a:solidFill>
                  <a:srgbClr val="FFFFFF"/>
                </a:solidFill>
                <a:latin typeface="Roboto"/>
                <a:cs typeface="Roboto"/>
              </a:rPr>
              <a:t> </a:t>
            </a:r>
            <a:r>
              <a:rPr lang="en-US" sz="2000" b="1" spc="-120" dirty="0" smtClean="0">
                <a:solidFill>
                  <a:srgbClr val="FFFFFF"/>
                </a:solidFill>
                <a:latin typeface="Roboto"/>
                <a:cs typeface="Roboto"/>
              </a:rPr>
              <a:t>to</a:t>
            </a:r>
            <a:r>
              <a:rPr sz="2000" b="1" spc="-5" dirty="0" smtClean="0">
                <a:solidFill>
                  <a:srgbClr val="FFFFFF"/>
                </a:solidFill>
                <a:latin typeface="Roboto"/>
                <a:cs typeface="Roboto"/>
              </a:rPr>
              <a:t> </a:t>
            </a:r>
            <a:r>
              <a:rPr sz="2000" b="1" spc="-10" dirty="0" smtClean="0">
                <a:solidFill>
                  <a:srgbClr val="FFFFFF"/>
                </a:solidFill>
                <a:latin typeface="Roboto"/>
                <a:cs typeface="Roboto"/>
              </a:rPr>
              <a:t>1</a:t>
            </a:r>
            <a:r>
              <a:rPr lang="ru-RU" sz="2000" b="1" spc="-5" dirty="0" smtClean="0">
                <a:solidFill>
                  <a:srgbClr val="FFFFFF"/>
                </a:solidFill>
                <a:latin typeface="Roboto"/>
                <a:cs typeface="Roboto"/>
              </a:rPr>
              <a:t>0</a:t>
            </a:r>
            <a:r>
              <a:rPr sz="2000" b="1" spc="-5" dirty="0" smtClean="0">
                <a:solidFill>
                  <a:srgbClr val="FFFFFF"/>
                </a:solidFill>
                <a:latin typeface="Roboto"/>
                <a:cs typeface="Roboto"/>
              </a:rPr>
              <a:t> </a:t>
            </a:r>
            <a:r>
              <a:rPr lang="en-US" sz="2000" b="1" spc="-5" dirty="0" smtClean="0">
                <a:solidFill>
                  <a:srgbClr val="FFFFFF"/>
                </a:solidFill>
                <a:latin typeface="Roboto"/>
                <a:cs typeface="Roboto"/>
              </a:rPr>
              <a:t>July</a:t>
            </a:r>
            <a:r>
              <a:rPr sz="2000" b="1" spc="-5" dirty="0" smtClean="0">
                <a:solidFill>
                  <a:srgbClr val="FFFFFF"/>
                </a:solidFill>
                <a:latin typeface="Roboto"/>
                <a:cs typeface="Roboto"/>
              </a:rPr>
              <a:t> </a:t>
            </a:r>
            <a:r>
              <a:rPr sz="2000" b="1" spc="-10" dirty="0" smtClean="0">
                <a:solidFill>
                  <a:srgbClr val="FFFFFF"/>
                </a:solidFill>
                <a:latin typeface="Roboto"/>
                <a:cs typeface="Roboto"/>
              </a:rPr>
              <a:t>202</a:t>
            </a:r>
            <a:r>
              <a:rPr lang="ru-RU" sz="2000" b="1" spc="-5" dirty="0" smtClean="0">
                <a:solidFill>
                  <a:srgbClr val="FFFFFF"/>
                </a:solidFill>
                <a:latin typeface="Roboto"/>
                <a:cs typeface="Roboto"/>
              </a:rPr>
              <a:t>3</a:t>
            </a:r>
            <a:r>
              <a:rPr lang="en-US" sz="2000" b="1" spc="-5" dirty="0" smtClean="0">
                <a:solidFill>
                  <a:srgbClr val="FFFFFF"/>
                </a:solidFill>
                <a:latin typeface="Roboto"/>
                <a:cs typeface="Roboto"/>
              </a:rPr>
              <a:t> </a:t>
            </a:r>
            <a:r>
              <a:rPr lang="en-US" sz="2000" spc="-5" dirty="0" smtClean="0">
                <a:solidFill>
                  <a:srgbClr val="FFFFFF"/>
                </a:solidFill>
                <a:latin typeface="Roboto"/>
                <a:cs typeface="Roboto"/>
              </a:rPr>
              <a:t>(full-time education</a:t>
            </a:r>
            <a:r>
              <a:rPr sz="2000" spc="-5" dirty="0" smtClean="0">
                <a:solidFill>
                  <a:srgbClr val="FFFFFF"/>
                </a:solidFill>
                <a:latin typeface="Roboto"/>
                <a:cs typeface="Roboto"/>
              </a:rPr>
              <a:t>, </a:t>
            </a:r>
            <a:r>
              <a:rPr lang="en-US" sz="2000" spc="-5" dirty="0" smtClean="0">
                <a:solidFill>
                  <a:srgbClr val="FFFFFF"/>
                </a:solidFill>
                <a:latin typeface="Roboto"/>
                <a:cs typeface="Roboto"/>
              </a:rPr>
              <a:t>part-time education</a:t>
            </a:r>
            <a:r>
              <a:rPr sz="2000" spc="-5" dirty="0" smtClean="0">
                <a:solidFill>
                  <a:srgbClr val="FFFFFF"/>
                </a:solidFill>
                <a:latin typeface="Roboto"/>
                <a:cs typeface="Roboto"/>
              </a:rPr>
              <a:t>, </a:t>
            </a:r>
            <a:r>
              <a:rPr lang="en-US" sz="2000" dirty="0" smtClean="0">
                <a:solidFill>
                  <a:schemeClr val="bg1"/>
                </a:solidFill>
                <a:latin typeface="Roboto"/>
              </a:rPr>
              <a:t>extramural studies)</a:t>
            </a:r>
            <a:endParaRPr sz="2000" dirty="0">
              <a:latin typeface="Roboto"/>
              <a:cs typeface="Roboto"/>
            </a:endParaRPr>
          </a:p>
          <a:p>
            <a:pPr marL="12700" marR="1012825">
              <a:lnSpc>
                <a:spcPct val="112500"/>
              </a:lnSpc>
            </a:pPr>
            <a:endParaRPr lang="en-US" sz="2000" b="1" spc="-10" dirty="0" smtClean="0">
              <a:solidFill>
                <a:srgbClr val="FFFFFF"/>
              </a:solidFill>
              <a:latin typeface="Roboto"/>
              <a:cs typeface="Roboto"/>
            </a:endParaRPr>
          </a:p>
          <a:p>
            <a:pPr marL="12700" marR="1012825">
              <a:lnSpc>
                <a:spcPct val="112500"/>
              </a:lnSpc>
            </a:pPr>
            <a:r>
              <a:rPr lang="en-US" sz="2000" b="1" spc="-10" dirty="0" smtClean="0">
                <a:solidFill>
                  <a:srgbClr val="FFFFFF"/>
                </a:solidFill>
                <a:latin typeface="Roboto"/>
                <a:cs typeface="Roboto"/>
              </a:rPr>
              <a:t>from </a:t>
            </a:r>
            <a:r>
              <a:rPr sz="2000" b="1" spc="-5" dirty="0" smtClean="0">
                <a:solidFill>
                  <a:srgbClr val="FFFFFF"/>
                </a:solidFill>
                <a:latin typeface="Roboto"/>
                <a:cs typeface="Roboto"/>
              </a:rPr>
              <a:t>2 </a:t>
            </a:r>
            <a:r>
              <a:rPr lang="en-US" sz="2000" b="1" spc="-10" dirty="0" smtClean="0">
                <a:solidFill>
                  <a:srgbClr val="FFFFFF"/>
                </a:solidFill>
                <a:latin typeface="Roboto"/>
                <a:cs typeface="Roboto"/>
              </a:rPr>
              <a:t>August 202</a:t>
            </a:r>
            <a:r>
              <a:rPr lang="ru-RU" sz="2000" b="1" spc="-10" dirty="0" smtClean="0">
                <a:solidFill>
                  <a:srgbClr val="FFFFFF"/>
                </a:solidFill>
                <a:latin typeface="Roboto"/>
                <a:cs typeface="Roboto"/>
              </a:rPr>
              <a:t>3</a:t>
            </a:r>
            <a:r>
              <a:rPr lang="en-US" sz="2000" b="1" spc="-5" dirty="0" smtClean="0">
                <a:solidFill>
                  <a:srgbClr val="FFFFFF"/>
                </a:solidFill>
                <a:latin typeface="Roboto"/>
                <a:cs typeface="Roboto"/>
              </a:rPr>
              <a:t> to </a:t>
            </a:r>
            <a:r>
              <a:rPr sz="2000" b="1" spc="-10" dirty="0" smtClean="0">
                <a:solidFill>
                  <a:srgbClr val="FFFFFF"/>
                </a:solidFill>
                <a:latin typeface="Roboto"/>
                <a:cs typeface="Roboto"/>
              </a:rPr>
              <a:t>1</a:t>
            </a:r>
            <a:r>
              <a:rPr sz="2000" b="1" spc="-5" dirty="0" smtClean="0">
                <a:solidFill>
                  <a:srgbClr val="FFFFFF"/>
                </a:solidFill>
                <a:latin typeface="Roboto"/>
                <a:cs typeface="Roboto"/>
              </a:rPr>
              <a:t>0 </a:t>
            </a:r>
            <a:r>
              <a:rPr lang="en-US" sz="2000" b="1" spc="-10" dirty="0" smtClean="0">
                <a:solidFill>
                  <a:srgbClr val="FFFFFF"/>
                </a:solidFill>
                <a:latin typeface="Roboto"/>
                <a:cs typeface="Roboto"/>
              </a:rPr>
              <a:t>August</a:t>
            </a:r>
            <a:r>
              <a:rPr sz="2000" b="1" spc="-5" dirty="0" smtClean="0">
                <a:solidFill>
                  <a:srgbClr val="FFFFFF"/>
                </a:solidFill>
                <a:latin typeface="Roboto"/>
                <a:cs typeface="Roboto"/>
              </a:rPr>
              <a:t> </a:t>
            </a:r>
            <a:r>
              <a:rPr sz="2000" b="1" spc="-10" dirty="0" smtClean="0">
                <a:solidFill>
                  <a:srgbClr val="FFFFFF"/>
                </a:solidFill>
                <a:latin typeface="Roboto"/>
                <a:cs typeface="Roboto"/>
              </a:rPr>
              <a:t>202</a:t>
            </a:r>
            <a:r>
              <a:rPr lang="ru-RU" sz="2000" b="1" spc="-5" dirty="0" smtClean="0">
                <a:solidFill>
                  <a:srgbClr val="FFFFFF"/>
                </a:solidFill>
                <a:latin typeface="Roboto"/>
                <a:cs typeface="Roboto"/>
              </a:rPr>
              <a:t>3</a:t>
            </a:r>
            <a:r>
              <a:rPr lang="en-US" sz="2000" spc="-5" dirty="0" smtClean="0">
                <a:solidFill>
                  <a:srgbClr val="FFFFFF"/>
                </a:solidFill>
                <a:latin typeface="Roboto"/>
                <a:cs typeface="Roboto"/>
              </a:rPr>
              <a:t> (full-time education, part-time education</a:t>
            </a:r>
            <a:r>
              <a:rPr sz="2000" spc="-5" dirty="0" smtClean="0">
                <a:solidFill>
                  <a:srgbClr val="FFFFFF"/>
                </a:solidFill>
                <a:latin typeface="Roboto"/>
                <a:cs typeface="Roboto"/>
              </a:rPr>
              <a:t>, </a:t>
            </a:r>
            <a:r>
              <a:rPr lang="en-US" sz="2000" dirty="0" smtClean="0">
                <a:solidFill>
                  <a:schemeClr val="bg1"/>
                </a:solidFill>
                <a:latin typeface="Roboto"/>
              </a:rPr>
              <a:t>extramural studies)</a:t>
            </a:r>
            <a:endParaRPr sz="2000" dirty="0">
              <a:latin typeface="Roboto"/>
              <a:cs typeface="Roboto"/>
            </a:endParaRPr>
          </a:p>
          <a:p>
            <a:pPr marL="12700" marR="1807210">
              <a:lnSpc>
                <a:spcPct val="112500"/>
              </a:lnSpc>
            </a:pPr>
            <a:endParaRPr lang="en-US" sz="2000" b="1" spc="-10" dirty="0" smtClean="0">
              <a:solidFill>
                <a:srgbClr val="FFFFFF"/>
              </a:solidFill>
              <a:latin typeface="Roboto"/>
              <a:cs typeface="Roboto"/>
            </a:endParaRPr>
          </a:p>
          <a:p>
            <a:pPr marL="12700" marR="1807210">
              <a:lnSpc>
                <a:spcPct val="112500"/>
              </a:lnSpc>
            </a:pPr>
            <a:r>
              <a:rPr lang="en-US" sz="2000" b="1" spc="-10" dirty="0" smtClean="0">
                <a:solidFill>
                  <a:srgbClr val="FFFFFF"/>
                </a:solidFill>
                <a:latin typeface="Roboto"/>
                <a:cs typeface="Roboto"/>
              </a:rPr>
              <a:t>from </a:t>
            </a:r>
            <a:r>
              <a:rPr sz="2000" b="1" spc="-10" dirty="0" smtClean="0">
                <a:solidFill>
                  <a:srgbClr val="FFFFFF"/>
                </a:solidFill>
                <a:latin typeface="Roboto"/>
                <a:cs typeface="Roboto"/>
              </a:rPr>
              <a:t>2</a:t>
            </a:r>
            <a:r>
              <a:rPr sz="2000" b="1" spc="-5" dirty="0" smtClean="0">
                <a:solidFill>
                  <a:srgbClr val="FFFFFF"/>
                </a:solidFill>
                <a:latin typeface="Roboto"/>
                <a:cs typeface="Roboto"/>
              </a:rPr>
              <a:t>0 </a:t>
            </a:r>
            <a:r>
              <a:rPr lang="en-US" sz="2000" b="1" spc="-5" dirty="0" smtClean="0">
                <a:solidFill>
                  <a:srgbClr val="FFFFFF"/>
                </a:solidFill>
                <a:latin typeface="Roboto"/>
                <a:cs typeface="Roboto"/>
              </a:rPr>
              <a:t>June</a:t>
            </a:r>
            <a:r>
              <a:rPr sz="2000" b="1" spc="-5" dirty="0" smtClean="0">
                <a:solidFill>
                  <a:srgbClr val="FFFFFF"/>
                </a:solidFill>
                <a:latin typeface="Roboto"/>
                <a:cs typeface="Roboto"/>
              </a:rPr>
              <a:t> </a:t>
            </a:r>
            <a:r>
              <a:rPr lang="en-US" sz="2000" b="1" spc="-120" dirty="0" smtClean="0">
                <a:solidFill>
                  <a:srgbClr val="FFFFFF"/>
                </a:solidFill>
                <a:latin typeface="Roboto"/>
                <a:cs typeface="Roboto"/>
              </a:rPr>
              <a:t>to</a:t>
            </a:r>
            <a:r>
              <a:rPr sz="2000" b="1" spc="-5" dirty="0" smtClean="0">
                <a:solidFill>
                  <a:srgbClr val="FFFFFF"/>
                </a:solidFill>
                <a:latin typeface="Roboto"/>
                <a:cs typeface="Roboto"/>
              </a:rPr>
              <a:t> </a:t>
            </a:r>
            <a:r>
              <a:rPr lang="ru-RU" sz="2000" b="1" spc="-5" dirty="0" smtClean="0">
                <a:solidFill>
                  <a:srgbClr val="FFFFFF"/>
                </a:solidFill>
                <a:latin typeface="Roboto"/>
                <a:cs typeface="Roboto"/>
              </a:rPr>
              <a:t>15</a:t>
            </a:r>
            <a:r>
              <a:rPr sz="2000" b="1" spc="-5" dirty="0" smtClean="0">
                <a:solidFill>
                  <a:srgbClr val="FFFFFF"/>
                </a:solidFill>
                <a:latin typeface="Roboto"/>
                <a:cs typeface="Roboto"/>
              </a:rPr>
              <a:t> </a:t>
            </a:r>
            <a:r>
              <a:rPr lang="en-US" sz="2000" b="1" spc="5" dirty="0" smtClean="0">
                <a:solidFill>
                  <a:srgbClr val="FFFFFF"/>
                </a:solidFill>
                <a:latin typeface="Roboto"/>
                <a:cs typeface="Roboto"/>
              </a:rPr>
              <a:t>September</a:t>
            </a:r>
            <a:r>
              <a:rPr sz="2000" b="1" spc="-5" dirty="0" smtClean="0">
                <a:solidFill>
                  <a:srgbClr val="FFFFFF"/>
                </a:solidFill>
                <a:latin typeface="Roboto"/>
                <a:cs typeface="Roboto"/>
              </a:rPr>
              <a:t> </a:t>
            </a:r>
            <a:r>
              <a:rPr sz="2000" b="1" spc="-10" dirty="0" smtClean="0">
                <a:solidFill>
                  <a:srgbClr val="FFFFFF"/>
                </a:solidFill>
                <a:latin typeface="Roboto"/>
                <a:cs typeface="Roboto"/>
              </a:rPr>
              <a:t>202</a:t>
            </a:r>
            <a:r>
              <a:rPr lang="ru-RU" sz="2000" b="1" spc="-5" dirty="0" smtClean="0">
                <a:solidFill>
                  <a:srgbClr val="FFFFFF"/>
                </a:solidFill>
                <a:latin typeface="Roboto"/>
                <a:cs typeface="Roboto"/>
              </a:rPr>
              <a:t>3</a:t>
            </a:r>
            <a:r>
              <a:rPr sz="2000" spc="-5" dirty="0" smtClean="0">
                <a:solidFill>
                  <a:srgbClr val="FFFFFF"/>
                </a:solidFill>
                <a:latin typeface="Roboto"/>
                <a:cs typeface="Roboto"/>
              </a:rPr>
              <a:t> </a:t>
            </a:r>
            <a:r>
              <a:rPr lang="en-US" sz="2000" spc="-75" dirty="0" smtClean="0">
                <a:solidFill>
                  <a:srgbClr val="FFFFFF"/>
                </a:solidFill>
                <a:latin typeface="Roboto"/>
                <a:cs typeface="Roboto"/>
              </a:rPr>
              <a:t>(</a:t>
            </a:r>
            <a:r>
              <a:rPr lang="en-US" sz="2000" dirty="0" smtClean="0">
                <a:solidFill>
                  <a:schemeClr val="bg1"/>
                </a:solidFill>
                <a:latin typeface="Roboto"/>
              </a:rPr>
              <a:t>extramural studies using distance learning technologies)</a:t>
            </a:r>
            <a:endParaRPr sz="2000" dirty="0">
              <a:solidFill>
                <a:schemeClr val="bg1"/>
              </a:solidFill>
              <a:latin typeface="Roboto"/>
              <a:cs typeface="Roboto"/>
            </a:endParaRPr>
          </a:p>
        </p:txBody>
      </p:sp>
      <p:sp>
        <p:nvSpPr>
          <p:cNvPr id="9" name="object 9"/>
          <p:cNvSpPr txBox="1">
            <a:spLocks noGrp="1"/>
          </p:cNvSpPr>
          <p:nvPr>
            <p:ph type="title"/>
          </p:nvPr>
        </p:nvSpPr>
        <p:spPr>
          <a:xfrm>
            <a:off x="1308100" y="200025"/>
            <a:ext cx="5410200" cy="1291379"/>
          </a:xfrm>
          <a:prstGeom prst="rect">
            <a:avLst/>
          </a:prstGeom>
        </p:spPr>
        <p:txBody>
          <a:bodyPr vert="horz" wrap="square" lIns="0" tIns="13970" rIns="0" bIns="0" rtlCol="0">
            <a:spAutoFit/>
          </a:bodyPr>
          <a:lstStyle/>
          <a:p>
            <a:pPr marL="12700">
              <a:spcBef>
                <a:spcPts val="110"/>
              </a:spcBef>
            </a:pPr>
            <a:r>
              <a:rPr lang="en-US" sz="2800" dirty="0" smtClean="0">
                <a:solidFill>
                  <a:schemeClr val="bg1"/>
                </a:solidFill>
              </a:rPr>
              <a:t>The deadlines for submission</a:t>
            </a:r>
            <a:br>
              <a:rPr lang="en-US" sz="2800" dirty="0" smtClean="0">
                <a:solidFill>
                  <a:schemeClr val="bg1"/>
                </a:solidFill>
              </a:rPr>
            </a:br>
            <a:r>
              <a:rPr lang="en-US" sz="2800" dirty="0" smtClean="0">
                <a:solidFill>
                  <a:schemeClr val="bg1"/>
                </a:solidFill>
              </a:rPr>
              <a:t>of documents</a:t>
            </a:r>
            <a:r>
              <a:rPr lang="ru-RU" sz="2800" dirty="0" smtClean="0"/>
              <a:t/>
            </a:r>
            <a:br>
              <a:rPr lang="ru-RU" sz="2800" dirty="0" smtClean="0"/>
            </a:br>
            <a:endParaRPr sz="2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67550" y="3427495"/>
            <a:ext cx="8223884" cy="4129404"/>
          </a:xfrm>
          <a:custGeom>
            <a:avLst/>
            <a:gdLst/>
            <a:ahLst/>
            <a:cxnLst/>
            <a:rect l="l" t="t" r="r" b="b"/>
            <a:pathLst>
              <a:path w="8223884" h="4129404">
                <a:moveTo>
                  <a:pt x="8223296" y="4129345"/>
                </a:moveTo>
                <a:lnTo>
                  <a:pt x="63945" y="4129345"/>
                </a:lnTo>
                <a:lnTo>
                  <a:pt x="55116" y="4080270"/>
                </a:lnTo>
                <a:lnTo>
                  <a:pt x="46920" y="4031144"/>
                </a:lnTo>
                <a:lnTo>
                  <a:pt x="39361" y="3981976"/>
                </a:lnTo>
                <a:lnTo>
                  <a:pt x="32447" y="3932773"/>
                </a:lnTo>
                <a:lnTo>
                  <a:pt x="26183" y="3883545"/>
                </a:lnTo>
                <a:lnTo>
                  <a:pt x="20574" y="3834299"/>
                </a:lnTo>
                <a:lnTo>
                  <a:pt x="15626" y="3785045"/>
                </a:lnTo>
                <a:lnTo>
                  <a:pt x="11346" y="3735792"/>
                </a:lnTo>
                <a:lnTo>
                  <a:pt x="7738" y="3686547"/>
                </a:lnTo>
                <a:lnTo>
                  <a:pt x="4810" y="3637320"/>
                </a:lnTo>
                <a:lnTo>
                  <a:pt x="2566" y="3588118"/>
                </a:lnTo>
                <a:lnTo>
                  <a:pt x="1012" y="3538951"/>
                </a:lnTo>
                <a:lnTo>
                  <a:pt x="155" y="3489828"/>
                </a:lnTo>
                <a:lnTo>
                  <a:pt x="0" y="3440756"/>
                </a:lnTo>
                <a:lnTo>
                  <a:pt x="552" y="3391744"/>
                </a:lnTo>
                <a:lnTo>
                  <a:pt x="1818" y="3342802"/>
                </a:lnTo>
                <a:lnTo>
                  <a:pt x="3803" y="3293936"/>
                </a:lnTo>
                <a:lnTo>
                  <a:pt x="6514" y="3245157"/>
                </a:lnTo>
                <a:lnTo>
                  <a:pt x="9955" y="3196473"/>
                </a:lnTo>
                <a:lnTo>
                  <a:pt x="14134" y="3147892"/>
                </a:lnTo>
                <a:lnTo>
                  <a:pt x="19055" y="3099423"/>
                </a:lnTo>
                <a:lnTo>
                  <a:pt x="24724" y="3051074"/>
                </a:lnTo>
                <a:lnTo>
                  <a:pt x="31148" y="3002855"/>
                </a:lnTo>
                <a:lnTo>
                  <a:pt x="38332" y="2954773"/>
                </a:lnTo>
                <a:lnTo>
                  <a:pt x="46281" y="2906837"/>
                </a:lnTo>
                <a:lnTo>
                  <a:pt x="55002" y="2859057"/>
                </a:lnTo>
                <a:lnTo>
                  <a:pt x="64500" y="2811439"/>
                </a:lnTo>
                <a:lnTo>
                  <a:pt x="74782" y="2763994"/>
                </a:lnTo>
                <a:lnTo>
                  <a:pt x="85853" y="2716729"/>
                </a:lnTo>
                <a:lnTo>
                  <a:pt x="97718" y="2669654"/>
                </a:lnTo>
                <a:lnTo>
                  <a:pt x="110385" y="2622776"/>
                </a:lnTo>
                <a:lnTo>
                  <a:pt x="123857" y="2576105"/>
                </a:lnTo>
                <a:lnTo>
                  <a:pt x="138142" y="2529648"/>
                </a:lnTo>
                <a:lnTo>
                  <a:pt x="153245" y="2483416"/>
                </a:lnTo>
                <a:lnTo>
                  <a:pt x="169171" y="2437415"/>
                </a:lnTo>
                <a:lnTo>
                  <a:pt x="185928" y="2391655"/>
                </a:lnTo>
                <a:lnTo>
                  <a:pt x="203519" y="2346145"/>
                </a:lnTo>
                <a:lnTo>
                  <a:pt x="221952" y="2300892"/>
                </a:lnTo>
                <a:lnTo>
                  <a:pt x="241232" y="2255906"/>
                </a:lnTo>
                <a:lnTo>
                  <a:pt x="261365" y="2211196"/>
                </a:lnTo>
                <a:lnTo>
                  <a:pt x="282357" y="2166768"/>
                </a:lnTo>
                <a:lnTo>
                  <a:pt x="304212" y="2122634"/>
                </a:lnTo>
                <a:lnTo>
                  <a:pt x="326939" y="2078800"/>
                </a:lnTo>
                <a:lnTo>
                  <a:pt x="350541" y="2035275"/>
                </a:lnTo>
                <a:lnTo>
                  <a:pt x="375025" y="1992069"/>
                </a:lnTo>
                <a:lnTo>
                  <a:pt x="400396" y="1949189"/>
                </a:lnTo>
                <a:lnTo>
                  <a:pt x="426662" y="1906645"/>
                </a:lnTo>
                <a:lnTo>
                  <a:pt x="453826" y="1864444"/>
                </a:lnTo>
                <a:lnTo>
                  <a:pt x="481895" y="1822596"/>
                </a:lnTo>
                <a:lnTo>
                  <a:pt x="510876" y="1781109"/>
                </a:lnTo>
                <a:lnTo>
                  <a:pt x="540773" y="1739991"/>
                </a:lnTo>
                <a:lnTo>
                  <a:pt x="571592" y="1699252"/>
                </a:lnTo>
                <a:lnTo>
                  <a:pt x="603340" y="1658900"/>
                </a:lnTo>
                <a:lnTo>
                  <a:pt x="636021" y="1618942"/>
                </a:lnTo>
                <a:lnTo>
                  <a:pt x="668633" y="1580570"/>
                </a:lnTo>
                <a:lnTo>
                  <a:pt x="701740" y="1542836"/>
                </a:lnTo>
                <a:lnTo>
                  <a:pt x="735333" y="1505736"/>
                </a:lnTo>
                <a:lnTo>
                  <a:pt x="769405" y="1469265"/>
                </a:lnTo>
                <a:lnTo>
                  <a:pt x="803948" y="1433419"/>
                </a:lnTo>
                <a:lnTo>
                  <a:pt x="838954" y="1398192"/>
                </a:lnTo>
                <a:lnTo>
                  <a:pt x="874416" y="1363581"/>
                </a:lnTo>
                <a:lnTo>
                  <a:pt x="910326" y="1329580"/>
                </a:lnTo>
                <a:lnTo>
                  <a:pt x="946676" y="1296186"/>
                </a:lnTo>
                <a:lnTo>
                  <a:pt x="983458" y="1263394"/>
                </a:lnTo>
                <a:lnTo>
                  <a:pt x="1020665" y="1231198"/>
                </a:lnTo>
                <a:lnTo>
                  <a:pt x="1058289" y="1199595"/>
                </a:lnTo>
                <a:lnTo>
                  <a:pt x="1096322" y="1168579"/>
                </a:lnTo>
                <a:lnTo>
                  <a:pt x="1134756" y="1138147"/>
                </a:lnTo>
                <a:lnTo>
                  <a:pt x="1173584" y="1108294"/>
                </a:lnTo>
                <a:lnTo>
                  <a:pt x="1212797" y="1079014"/>
                </a:lnTo>
                <a:lnTo>
                  <a:pt x="1252389" y="1050304"/>
                </a:lnTo>
                <a:lnTo>
                  <a:pt x="1292351" y="1022159"/>
                </a:lnTo>
                <a:lnTo>
                  <a:pt x="1332676" y="994574"/>
                </a:lnTo>
                <a:lnTo>
                  <a:pt x="1373356" y="967545"/>
                </a:lnTo>
                <a:lnTo>
                  <a:pt x="1414382" y="941067"/>
                </a:lnTo>
                <a:lnTo>
                  <a:pt x="1455748" y="915135"/>
                </a:lnTo>
                <a:lnTo>
                  <a:pt x="1497446" y="889745"/>
                </a:lnTo>
                <a:lnTo>
                  <a:pt x="1539468" y="864893"/>
                </a:lnTo>
                <a:lnTo>
                  <a:pt x="1581805" y="840574"/>
                </a:lnTo>
                <a:lnTo>
                  <a:pt x="1624451" y="816782"/>
                </a:lnTo>
                <a:lnTo>
                  <a:pt x="1667398" y="793514"/>
                </a:lnTo>
                <a:lnTo>
                  <a:pt x="1710637" y="770766"/>
                </a:lnTo>
                <a:lnTo>
                  <a:pt x="1754162" y="748531"/>
                </a:lnTo>
                <a:lnTo>
                  <a:pt x="1797964" y="726806"/>
                </a:lnTo>
                <a:lnTo>
                  <a:pt x="1842035" y="705587"/>
                </a:lnTo>
                <a:lnTo>
                  <a:pt x="1886369" y="684868"/>
                </a:lnTo>
                <a:lnTo>
                  <a:pt x="1930956" y="664645"/>
                </a:lnTo>
                <a:lnTo>
                  <a:pt x="1975790" y="644914"/>
                </a:lnTo>
                <a:lnTo>
                  <a:pt x="2020862" y="625669"/>
                </a:lnTo>
                <a:lnTo>
                  <a:pt x="2066166" y="606907"/>
                </a:lnTo>
                <a:lnTo>
                  <a:pt x="2111692" y="588622"/>
                </a:lnTo>
                <a:lnTo>
                  <a:pt x="2157434" y="570811"/>
                </a:lnTo>
                <a:lnTo>
                  <a:pt x="2203383" y="553468"/>
                </a:lnTo>
                <a:lnTo>
                  <a:pt x="2249532" y="536589"/>
                </a:lnTo>
                <a:lnTo>
                  <a:pt x="2295874" y="520169"/>
                </a:lnTo>
                <a:lnTo>
                  <a:pt x="2342399" y="504204"/>
                </a:lnTo>
                <a:lnTo>
                  <a:pt x="2389101" y="488689"/>
                </a:lnTo>
                <a:lnTo>
                  <a:pt x="2435973" y="473619"/>
                </a:lnTo>
                <a:lnTo>
                  <a:pt x="2483005" y="458991"/>
                </a:lnTo>
                <a:lnTo>
                  <a:pt x="2530190" y="444798"/>
                </a:lnTo>
                <a:lnTo>
                  <a:pt x="2577522" y="431038"/>
                </a:lnTo>
                <a:lnTo>
                  <a:pt x="2624991" y="417705"/>
                </a:lnTo>
                <a:lnTo>
                  <a:pt x="2672590" y="404794"/>
                </a:lnTo>
                <a:lnTo>
                  <a:pt x="2720311" y="392302"/>
                </a:lnTo>
                <a:lnTo>
                  <a:pt x="2768147" y="380222"/>
                </a:lnTo>
                <a:lnTo>
                  <a:pt x="2816090" y="368552"/>
                </a:lnTo>
                <a:lnTo>
                  <a:pt x="2864132" y="357286"/>
                </a:lnTo>
                <a:lnTo>
                  <a:pt x="2912266" y="346420"/>
                </a:lnTo>
                <a:lnTo>
                  <a:pt x="2960483" y="335948"/>
                </a:lnTo>
                <a:lnTo>
                  <a:pt x="3008776" y="325867"/>
                </a:lnTo>
                <a:lnTo>
                  <a:pt x="3057137" y="316172"/>
                </a:lnTo>
                <a:lnTo>
                  <a:pt x="3105558" y="306858"/>
                </a:lnTo>
                <a:lnTo>
                  <a:pt x="3154032" y="297921"/>
                </a:lnTo>
                <a:lnTo>
                  <a:pt x="3202551" y="289356"/>
                </a:lnTo>
                <a:lnTo>
                  <a:pt x="3251107" y="281159"/>
                </a:lnTo>
                <a:lnTo>
                  <a:pt x="3299692" y="273324"/>
                </a:lnTo>
                <a:lnTo>
                  <a:pt x="3348299" y="265848"/>
                </a:lnTo>
                <a:lnTo>
                  <a:pt x="3396919" y="258725"/>
                </a:lnTo>
                <a:lnTo>
                  <a:pt x="3445546" y="251952"/>
                </a:lnTo>
                <a:lnTo>
                  <a:pt x="3494171" y="245523"/>
                </a:lnTo>
                <a:lnTo>
                  <a:pt x="3542787" y="239434"/>
                </a:lnTo>
                <a:lnTo>
                  <a:pt x="3591386" y="233681"/>
                </a:lnTo>
                <a:lnTo>
                  <a:pt x="3639959" y="228258"/>
                </a:lnTo>
                <a:lnTo>
                  <a:pt x="3690475" y="222898"/>
                </a:lnTo>
                <a:lnTo>
                  <a:pt x="3740997" y="217818"/>
                </a:lnTo>
                <a:lnTo>
                  <a:pt x="3791525" y="213010"/>
                </a:lnTo>
                <a:lnTo>
                  <a:pt x="3842059" y="208467"/>
                </a:lnTo>
                <a:lnTo>
                  <a:pt x="3892597" y="204181"/>
                </a:lnTo>
                <a:lnTo>
                  <a:pt x="3943141" y="200145"/>
                </a:lnTo>
                <a:lnTo>
                  <a:pt x="3993690" y="196349"/>
                </a:lnTo>
                <a:lnTo>
                  <a:pt x="4044244" y="192787"/>
                </a:lnTo>
                <a:lnTo>
                  <a:pt x="4094802" y="189451"/>
                </a:lnTo>
                <a:lnTo>
                  <a:pt x="4145364" y="186332"/>
                </a:lnTo>
                <a:lnTo>
                  <a:pt x="4195931" y="183424"/>
                </a:lnTo>
                <a:lnTo>
                  <a:pt x="4246501" y="180718"/>
                </a:lnTo>
                <a:lnTo>
                  <a:pt x="4297074" y="178207"/>
                </a:lnTo>
                <a:lnTo>
                  <a:pt x="4347651" y="175882"/>
                </a:lnTo>
                <a:lnTo>
                  <a:pt x="4398231" y="173736"/>
                </a:lnTo>
                <a:lnTo>
                  <a:pt x="4448814" y="171761"/>
                </a:lnTo>
                <a:lnTo>
                  <a:pt x="4499400" y="169950"/>
                </a:lnTo>
                <a:lnTo>
                  <a:pt x="4549988" y="168295"/>
                </a:lnTo>
                <a:lnTo>
                  <a:pt x="4600578" y="166787"/>
                </a:lnTo>
                <a:lnTo>
                  <a:pt x="4651170" y="165419"/>
                </a:lnTo>
                <a:lnTo>
                  <a:pt x="4701764" y="164183"/>
                </a:lnTo>
                <a:lnTo>
                  <a:pt x="4802955" y="162076"/>
                </a:lnTo>
                <a:lnTo>
                  <a:pt x="4904151" y="160405"/>
                </a:lnTo>
                <a:lnTo>
                  <a:pt x="5005349" y="159107"/>
                </a:lnTo>
                <a:lnTo>
                  <a:pt x="5106548" y="158118"/>
                </a:lnTo>
                <a:lnTo>
                  <a:pt x="5258342" y="157082"/>
                </a:lnTo>
                <a:lnTo>
                  <a:pt x="5814795" y="154653"/>
                </a:lnTo>
                <a:lnTo>
                  <a:pt x="5966493" y="153437"/>
                </a:lnTo>
                <a:lnTo>
                  <a:pt x="6067604" y="152287"/>
                </a:lnTo>
                <a:lnTo>
                  <a:pt x="6168696" y="150792"/>
                </a:lnTo>
                <a:lnTo>
                  <a:pt x="6269767" y="148891"/>
                </a:lnTo>
                <a:lnTo>
                  <a:pt x="6370816" y="146520"/>
                </a:lnTo>
                <a:lnTo>
                  <a:pt x="6421332" y="145139"/>
                </a:lnTo>
                <a:lnTo>
                  <a:pt x="6471841" y="143618"/>
                </a:lnTo>
                <a:lnTo>
                  <a:pt x="6522344" y="141948"/>
                </a:lnTo>
                <a:lnTo>
                  <a:pt x="6572839" y="140122"/>
                </a:lnTo>
                <a:lnTo>
                  <a:pt x="6623328" y="138131"/>
                </a:lnTo>
                <a:lnTo>
                  <a:pt x="6673810" y="135969"/>
                </a:lnTo>
                <a:lnTo>
                  <a:pt x="6724284" y="133627"/>
                </a:lnTo>
                <a:lnTo>
                  <a:pt x="6774750" y="131098"/>
                </a:lnTo>
                <a:lnTo>
                  <a:pt x="6825209" y="128373"/>
                </a:lnTo>
                <a:lnTo>
                  <a:pt x="6875659" y="125445"/>
                </a:lnTo>
                <a:lnTo>
                  <a:pt x="6926101" y="122307"/>
                </a:lnTo>
                <a:lnTo>
                  <a:pt x="6976535" y="118949"/>
                </a:lnTo>
                <a:lnTo>
                  <a:pt x="7026959" y="115366"/>
                </a:lnTo>
                <a:lnTo>
                  <a:pt x="7077375" y="111548"/>
                </a:lnTo>
                <a:lnTo>
                  <a:pt x="7127781" y="107488"/>
                </a:lnTo>
                <a:lnTo>
                  <a:pt x="7178177" y="103178"/>
                </a:lnTo>
                <a:lnTo>
                  <a:pt x="7228564" y="98611"/>
                </a:lnTo>
                <a:lnTo>
                  <a:pt x="7278941" y="93778"/>
                </a:lnTo>
                <a:lnTo>
                  <a:pt x="7329308" y="88672"/>
                </a:lnTo>
                <a:lnTo>
                  <a:pt x="7379664" y="83285"/>
                </a:lnTo>
                <a:lnTo>
                  <a:pt x="7430010" y="77609"/>
                </a:lnTo>
                <a:lnTo>
                  <a:pt x="7677804" y="49164"/>
                </a:lnTo>
                <a:lnTo>
                  <a:pt x="7776969" y="38212"/>
                </a:lnTo>
                <a:lnTo>
                  <a:pt x="7826558" y="32950"/>
                </a:lnTo>
                <a:lnTo>
                  <a:pt x="7876149" y="27871"/>
                </a:lnTo>
                <a:lnTo>
                  <a:pt x="7925743" y="23005"/>
                </a:lnTo>
                <a:lnTo>
                  <a:pt x="7975338" y="18383"/>
                </a:lnTo>
                <a:lnTo>
                  <a:pt x="8024933" y="14036"/>
                </a:lnTo>
                <a:lnTo>
                  <a:pt x="8074527" y="9993"/>
                </a:lnTo>
                <a:lnTo>
                  <a:pt x="8124120" y="6286"/>
                </a:lnTo>
                <a:lnTo>
                  <a:pt x="8173710" y="2944"/>
                </a:lnTo>
                <a:lnTo>
                  <a:pt x="8223296" y="0"/>
                </a:lnTo>
                <a:lnTo>
                  <a:pt x="8223296" y="4129345"/>
                </a:lnTo>
                <a:close/>
              </a:path>
            </a:pathLst>
          </a:custGeom>
          <a:solidFill>
            <a:srgbClr val="F5F5F5">
              <a:alpha val="9408"/>
            </a:srgbClr>
          </a:solidFill>
        </p:spPr>
        <p:txBody>
          <a:bodyPr wrap="square" lIns="0" tIns="0" rIns="0" bIns="0" rtlCol="0"/>
          <a:lstStyle/>
          <a:p>
            <a:endParaRPr/>
          </a:p>
        </p:txBody>
      </p:sp>
      <p:sp>
        <p:nvSpPr>
          <p:cNvPr id="3" name="object 3"/>
          <p:cNvSpPr/>
          <p:nvPr/>
        </p:nvSpPr>
        <p:spPr>
          <a:xfrm>
            <a:off x="658780" y="1421726"/>
            <a:ext cx="444500" cy="444500"/>
          </a:xfrm>
          <a:custGeom>
            <a:avLst/>
            <a:gdLst/>
            <a:ahLst/>
            <a:cxnLst/>
            <a:rect l="l" t="t" r="r" b="b"/>
            <a:pathLst>
              <a:path w="444500" h="444500">
                <a:moveTo>
                  <a:pt x="222162" y="444453"/>
                </a:moveTo>
                <a:lnTo>
                  <a:pt x="178492" y="440122"/>
                </a:lnTo>
                <a:lnTo>
                  <a:pt x="137096" y="427583"/>
                </a:lnTo>
                <a:lnTo>
                  <a:pt x="98955" y="407168"/>
                </a:lnTo>
                <a:lnTo>
                  <a:pt x="65052" y="379272"/>
                </a:lnTo>
                <a:lnTo>
                  <a:pt x="37193" y="345378"/>
                </a:lnTo>
                <a:lnTo>
                  <a:pt x="16797" y="307253"/>
                </a:lnTo>
                <a:lnTo>
                  <a:pt x="4266" y="265860"/>
                </a:lnTo>
                <a:lnTo>
                  <a:pt x="0" y="222162"/>
                </a:lnTo>
                <a:lnTo>
                  <a:pt x="4267" y="178466"/>
                </a:lnTo>
                <a:lnTo>
                  <a:pt x="16805" y="137080"/>
                </a:lnTo>
                <a:lnTo>
                  <a:pt x="37220" y="98973"/>
                </a:lnTo>
                <a:lnTo>
                  <a:pt x="65116" y="65116"/>
                </a:lnTo>
                <a:lnTo>
                  <a:pt x="98982" y="37220"/>
                </a:lnTo>
                <a:lnTo>
                  <a:pt x="137104" y="16805"/>
                </a:lnTo>
                <a:lnTo>
                  <a:pt x="178493" y="4267"/>
                </a:lnTo>
                <a:lnTo>
                  <a:pt x="222162" y="0"/>
                </a:lnTo>
                <a:lnTo>
                  <a:pt x="265833" y="4267"/>
                </a:lnTo>
                <a:lnTo>
                  <a:pt x="295795" y="13342"/>
                </a:lnTo>
                <a:lnTo>
                  <a:pt x="222162" y="13342"/>
                </a:lnTo>
                <a:lnTo>
                  <a:pt x="181090" y="17359"/>
                </a:lnTo>
                <a:lnTo>
                  <a:pt x="142179" y="29150"/>
                </a:lnTo>
                <a:lnTo>
                  <a:pt x="106344" y="48327"/>
                </a:lnTo>
                <a:lnTo>
                  <a:pt x="74501" y="74501"/>
                </a:lnTo>
                <a:lnTo>
                  <a:pt x="48327" y="106353"/>
                </a:lnTo>
                <a:lnTo>
                  <a:pt x="29150" y="142203"/>
                </a:lnTo>
                <a:lnTo>
                  <a:pt x="17359" y="181117"/>
                </a:lnTo>
                <a:lnTo>
                  <a:pt x="13348" y="222226"/>
                </a:lnTo>
                <a:lnTo>
                  <a:pt x="17359" y="263207"/>
                </a:lnTo>
                <a:lnTo>
                  <a:pt x="29150" y="302122"/>
                </a:lnTo>
                <a:lnTo>
                  <a:pt x="48327" y="337972"/>
                </a:lnTo>
                <a:lnTo>
                  <a:pt x="74501" y="369824"/>
                </a:lnTo>
                <a:lnTo>
                  <a:pt x="106353" y="395997"/>
                </a:lnTo>
                <a:lnTo>
                  <a:pt x="142203" y="415174"/>
                </a:lnTo>
                <a:lnTo>
                  <a:pt x="181117" y="426966"/>
                </a:lnTo>
                <a:lnTo>
                  <a:pt x="222162" y="430983"/>
                </a:lnTo>
                <a:lnTo>
                  <a:pt x="296216" y="430983"/>
                </a:lnTo>
                <a:lnTo>
                  <a:pt x="265833" y="440186"/>
                </a:lnTo>
                <a:lnTo>
                  <a:pt x="222162" y="444453"/>
                </a:lnTo>
                <a:close/>
              </a:path>
              <a:path w="444500" h="444500">
                <a:moveTo>
                  <a:pt x="296216" y="430983"/>
                </a:moveTo>
                <a:lnTo>
                  <a:pt x="222162" y="430983"/>
                </a:lnTo>
                <a:lnTo>
                  <a:pt x="263207" y="426966"/>
                </a:lnTo>
                <a:lnTo>
                  <a:pt x="302122" y="415174"/>
                </a:lnTo>
                <a:lnTo>
                  <a:pt x="337972" y="395997"/>
                </a:lnTo>
                <a:lnTo>
                  <a:pt x="369824" y="369824"/>
                </a:lnTo>
                <a:lnTo>
                  <a:pt x="395997" y="337972"/>
                </a:lnTo>
                <a:lnTo>
                  <a:pt x="415174" y="302122"/>
                </a:lnTo>
                <a:lnTo>
                  <a:pt x="426966" y="263207"/>
                </a:lnTo>
                <a:lnTo>
                  <a:pt x="430983" y="222162"/>
                </a:lnTo>
                <a:lnTo>
                  <a:pt x="426966" y="181117"/>
                </a:lnTo>
                <a:lnTo>
                  <a:pt x="415174" y="142203"/>
                </a:lnTo>
                <a:lnTo>
                  <a:pt x="395997" y="106353"/>
                </a:lnTo>
                <a:lnTo>
                  <a:pt x="369824" y="74501"/>
                </a:lnTo>
                <a:lnTo>
                  <a:pt x="337981" y="48327"/>
                </a:lnTo>
                <a:lnTo>
                  <a:pt x="302146" y="29150"/>
                </a:lnTo>
                <a:lnTo>
                  <a:pt x="263234" y="17359"/>
                </a:lnTo>
                <a:lnTo>
                  <a:pt x="222162" y="13342"/>
                </a:lnTo>
                <a:lnTo>
                  <a:pt x="295795" y="13342"/>
                </a:lnTo>
                <a:lnTo>
                  <a:pt x="345369" y="37220"/>
                </a:lnTo>
                <a:lnTo>
                  <a:pt x="379272" y="65116"/>
                </a:lnTo>
                <a:lnTo>
                  <a:pt x="407168" y="99046"/>
                </a:lnTo>
                <a:lnTo>
                  <a:pt x="427583" y="137183"/>
                </a:lnTo>
                <a:lnTo>
                  <a:pt x="440122" y="178565"/>
                </a:lnTo>
                <a:lnTo>
                  <a:pt x="444389" y="222226"/>
                </a:lnTo>
                <a:lnTo>
                  <a:pt x="440122" y="265897"/>
                </a:lnTo>
                <a:lnTo>
                  <a:pt x="427583" y="307293"/>
                </a:lnTo>
                <a:lnTo>
                  <a:pt x="407168" y="345433"/>
                </a:lnTo>
                <a:lnTo>
                  <a:pt x="379272" y="379336"/>
                </a:lnTo>
                <a:lnTo>
                  <a:pt x="345369" y="407232"/>
                </a:lnTo>
                <a:lnTo>
                  <a:pt x="307229" y="427647"/>
                </a:lnTo>
                <a:lnTo>
                  <a:pt x="296216" y="430983"/>
                </a:lnTo>
                <a:close/>
              </a:path>
            </a:pathLst>
          </a:custGeom>
          <a:solidFill>
            <a:srgbClr val="F5F5F5"/>
          </a:solidFill>
        </p:spPr>
        <p:txBody>
          <a:bodyPr wrap="square" lIns="0" tIns="0" rIns="0" bIns="0" rtlCol="0"/>
          <a:lstStyle/>
          <a:p>
            <a:endParaRPr/>
          </a:p>
        </p:txBody>
      </p:sp>
      <p:sp>
        <p:nvSpPr>
          <p:cNvPr id="4" name="object 4"/>
          <p:cNvSpPr/>
          <p:nvPr/>
        </p:nvSpPr>
        <p:spPr>
          <a:xfrm>
            <a:off x="9107315" y="2651868"/>
            <a:ext cx="1581150" cy="1530350"/>
          </a:xfrm>
          <a:custGeom>
            <a:avLst/>
            <a:gdLst/>
            <a:ahLst/>
            <a:cxnLst/>
            <a:rect l="l" t="t" r="r" b="b"/>
            <a:pathLst>
              <a:path w="1581150" h="1530350">
                <a:moveTo>
                  <a:pt x="1285136" y="1529891"/>
                </a:moveTo>
                <a:lnTo>
                  <a:pt x="791380" y="772304"/>
                </a:lnTo>
                <a:lnTo>
                  <a:pt x="5391" y="1219992"/>
                </a:lnTo>
                <a:lnTo>
                  <a:pt x="0" y="1210603"/>
                </a:lnTo>
                <a:lnTo>
                  <a:pt x="785164" y="763042"/>
                </a:lnTo>
                <a:lnTo>
                  <a:pt x="291661" y="5836"/>
                </a:lnTo>
                <a:lnTo>
                  <a:pt x="300795" y="0"/>
                </a:lnTo>
                <a:lnTo>
                  <a:pt x="794552" y="757586"/>
                </a:lnTo>
                <a:lnTo>
                  <a:pt x="1580540" y="309898"/>
                </a:lnTo>
                <a:lnTo>
                  <a:pt x="1580667" y="310152"/>
                </a:lnTo>
                <a:lnTo>
                  <a:pt x="1580667" y="322332"/>
                </a:lnTo>
                <a:lnTo>
                  <a:pt x="800768" y="766848"/>
                </a:lnTo>
                <a:lnTo>
                  <a:pt x="1294271" y="1524055"/>
                </a:lnTo>
                <a:lnTo>
                  <a:pt x="1285136" y="1529891"/>
                </a:lnTo>
                <a:close/>
              </a:path>
            </a:pathLst>
          </a:custGeom>
          <a:solidFill>
            <a:srgbClr val="F5F5F5"/>
          </a:solidFill>
        </p:spPr>
        <p:txBody>
          <a:bodyPr wrap="square" lIns="0" tIns="0" rIns="0" bIns="0" rtlCol="0"/>
          <a:lstStyle/>
          <a:p>
            <a:endParaRPr/>
          </a:p>
        </p:txBody>
      </p:sp>
      <p:pic>
        <p:nvPicPr>
          <p:cNvPr id="5" name="object 5"/>
          <p:cNvPicPr/>
          <p:nvPr/>
        </p:nvPicPr>
        <p:blipFill>
          <a:blip r:embed="rId2" cstate="print"/>
          <a:stretch>
            <a:fillRect/>
          </a:stretch>
        </p:blipFill>
        <p:spPr>
          <a:xfrm>
            <a:off x="8705980" y="617795"/>
            <a:ext cx="1189890" cy="1151802"/>
          </a:xfrm>
          <a:prstGeom prst="rect">
            <a:avLst/>
          </a:prstGeom>
        </p:spPr>
      </p:pic>
      <p:sp>
        <p:nvSpPr>
          <p:cNvPr id="6" name="object 6"/>
          <p:cNvSpPr/>
          <p:nvPr/>
        </p:nvSpPr>
        <p:spPr>
          <a:xfrm>
            <a:off x="149892" y="5243093"/>
            <a:ext cx="1257935" cy="1930400"/>
          </a:xfrm>
          <a:custGeom>
            <a:avLst/>
            <a:gdLst/>
            <a:ahLst/>
            <a:cxnLst/>
            <a:rect l="l" t="t" r="r" b="b"/>
            <a:pathLst>
              <a:path w="1257935" h="1930400">
                <a:moveTo>
                  <a:pt x="984347" y="1929833"/>
                </a:moveTo>
                <a:lnTo>
                  <a:pt x="937334" y="1928693"/>
                </a:lnTo>
                <a:lnTo>
                  <a:pt x="890657" y="1925300"/>
                </a:lnTo>
                <a:lnTo>
                  <a:pt x="844389" y="1919692"/>
                </a:lnTo>
                <a:lnTo>
                  <a:pt x="798600" y="1911908"/>
                </a:lnTo>
                <a:lnTo>
                  <a:pt x="753361" y="1901988"/>
                </a:lnTo>
                <a:lnTo>
                  <a:pt x="708743" y="1889968"/>
                </a:lnTo>
                <a:lnTo>
                  <a:pt x="664817" y="1875890"/>
                </a:lnTo>
                <a:lnTo>
                  <a:pt x="621653" y="1859790"/>
                </a:lnTo>
                <a:lnTo>
                  <a:pt x="579324" y="1841709"/>
                </a:lnTo>
                <a:lnTo>
                  <a:pt x="537899" y="1821684"/>
                </a:lnTo>
                <a:lnTo>
                  <a:pt x="497451" y="1799755"/>
                </a:lnTo>
                <a:lnTo>
                  <a:pt x="458048" y="1775961"/>
                </a:lnTo>
                <a:lnTo>
                  <a:pt x="419764" y="1750340"/>
                </a:lnTo>
                <a:lnTo>
                  <a:pt x="382668" y="1722930"/>
                </a:lnTo>
                <a:lnTo>
                  <a:pt x="346831" y="1693772"/>
                </a:lnTo>
                <a:lnTo>
                  <a:pt x="312325" y="1662904"/>
                </a:lnTo>
                <a:lnTo>
                  <a:pt x="279220" y="1630363"/>
                </a:lnTo>
                <a:lnTo>
                  <a:pt x="247588" y="1596191"/>
                </a:lnTo>
                <a:lnTo>
                  <a:pt x="217499" y="1560424"/>
                </a:lnTo>
                <a:lnTo>
                  <a:pt x="189024" y="1523102"/>
                </a:lnTo>
                <a:lnTo>
                  <a:pt x="162235" y="1484263"/>
                </a:lnTo>
                <a:lnTo>
                  <a:pt x="137201" y="1443947"/>
                </a:lnTo>
                <a:lnTo>
                  <a:pt x="113995" y="1402193"/>
                </a:lnTo>
                <a:lnTo>
                  <a:pt x="92687" y="1359038"/>
                </a:lnTo>
                <a:lnTo>
                  <a:pt x="73347" y="1314522"/>
                </a:lnTo>
                <a:lnTo>
                  <a:pt x="56048" y="1268684"/>
                </a:lnTo>
                <a:lnTo>
                  <a:pt x="40859" y="1221562"/>
                </a:lnTo>
                <a:lnTo>
                  <a:pt x="28430" y="1175525"/>
                </a:lnTo>
                <a:lnTo>
                  <a:pt x="18294" y="1129428"/>
                </a:lnTo>
                <a:lnTo>
                  <a:pt x="10418" y="1083334"/>
                </a:lnTo>
                <a:lnTo>
                  <a:pt x="4766" y="1037306"/>
                </a:lnTo>
                <a:lnTo>
                  <a:pt x="1305" y="991407"/>
                </a:lnTo>
                <a:lnTo>
                  <a:pt x="0" y="945701"/>
                </a:lnTo>
                <a:lnTo>
                  <a:pt x="815" y="900250"/>
                </a:lnTo>
                <a:lnTo>
                  <a:pt x="3718" y="855117"/>
                </a:lnTo>
                <a:lnTo>
                  <a:pt x="8673" y="810366"/>
                </a:lnTo>
                <a:lnTo>
                  <a:pt x="15647" y="766059"/>
                </a:lnTo>
                <a:lnTo>
                  <a:pt x="24603" y="722259"/>
                </a:lnTo>
                <a:lnTo>
                  <a:pt x="35509" y="679030"/>
                </a:lnTo>
                <a:lnTo>
                  <a:pt x="48329" y="636435"/>
                </a:lnTo>
                <a:lnTo>
                  <a:pt x="63029" y="594537"/>
                </a:lnTo>
                <a:lnTo>
                  <a:pt x="79574" y="553398"/>
                </a:lnTo>
                <a:lnTo>
                  <a:pt x="97931" y="513083"/>
                </a:lnTo>
                <a:lnTo>
                  <a:pt x="118064" y="473653"/>
                </a:lnTo>
                <a:lnTo>
                  <a:pt x="139939" y="435172"/>
                </a:lnTo>
                <a:lnTo>
                  <a:pt x="163522" y="397703"/>
                </a:lnTo>
                <a:lnTo>
                  <a:pt x="188778" y="361310"/>
                </a:lnTo>
                <a:lnTo>
                  <a:pt x="215672" y="326054"/>
                </a:lnTo>
                <a:lnTo>
                  <a:pt x="244171" y="292000"/>
                </a:lnTo>
                <a:lnTo>
                  <a:pt x="274239" y="259210"/>
                </a:lnTo>
                <a:lnTo>
                  <a:pt x="305843" y="227747"/>
                </a:lnTo>
                <a:lnTo>
                  <a:pt x="338947" y="197675"/>
                </a:lnTo>
                <a:lnTo>
                  <a:pt x="373517" y="169057"/>
                </a:lnTo>
                <a:lnTo>
                  <a:pt x="409520" y="141954"/>
                </a:lnTo>
                <a:lnTo>
                  <a:pt x="446919" y="116432"/>
                </a:lnTo>
                <a:lnTo>
                  <a:pt x="485681" y="92552"/>
                </a:lnTo>
                <a:lnTo>
                  <a:pt x="525772" y="70378"/>
                </a:lnTo>
                <a:lnTo>
                  <a:pt x="567156" y="49972"/>
                </a:lnTo>
                <a:lnTo>
                  <a:pt x="609800" y="31399"/>
                </a:lnTo>
                <a:lnTo>
                  <a:pt x="653668" y="14720"/>
                </a:lnTo>
                <a:lnTo>
                  <a:pt x="698727" y="0"/>
                </a:lnTo>
                <a:lnTo>
                  <a:pt x="781858" y="281248"/>
                </a:lnTo>
                <a:lnTo>
                  <a:pt x="735616" y="297055"/>
                </a:lnTo>
                <a:lnTo>
                  <a:pt x="691217" y="315821"/>
                </a:lnTo>
                <a:lnTo>
                  <a:pt x="648737" y="337403"/>
                </a:lnTo>
                <a:lnTo>
                  <a:pt x="608255" y="361655"/>
                </a:lnTo>
                <a:lnTo>
                  <a:pt x="569849" y="388435"/>
                </a:lnTo>
                <a:lnTo>
                  <a:pt x="533597" y="417598"/>
                </a:lnTo>
                <a:lnTo>
                  <a:pt x="499576" y="448999"/>
                </a:lnTo>
                <a:lnTo>
                  <a:pt x="467865" y="482496"/>
                </a:lnTo>
                <a:lnTo>
                  <a:pt x="438541" y="517943"/>
                </a:lnTo>
                <a:lnTo>
                  <a:pt x="411683" y="555197"/>
                </a:lnTo>
                <a:lnTo>
                  <a:pt x="387368" y="594113"/>
                </a:lnTo>
                <a:lnTo>
                  <a:pt x="365674" y="634548"/>
                </a:lnTo>
                <a:lnTo>
                  <a:pt x="346680" y="676358"/>
                </a:lnTo>
                <a:lnTo>
                  <a:pt x="330463" y="719397"/>
                </a:lnTo>
                <a:lnTo>
                  <a:pt x="317101" y="763523"/>
                </a:lnTo>
                <a:lnTo>
                  <a:pt x="306673" y="808591"/>
                </a:lnTo>
                <a:lnTo>
                  <a:pt x="299255" y="854458"/>
                </a:lnTo>
                <a:lnTo>
                  <a:pt x="294927" y="900978"/>
                </a:lnTo>
                <a:lnTo>
                  <a:pt x="293765" y="948008"/>
                </a:lnTo>
                <a:lnTo>
                  <a:pt x="295849" y="995403"/>
                </a:lnTo>
                <a:lnTo>
                  <a:pt x="301255" y="1043021"/>
                </a:lnTo>
                <a:lnTo>
                  <a:pt x="310063" y="1090716"/>
                </a:lnTo>
                <a:lnTo>
                  <a:pt x="322349" y="1138344"/>
                </a:lnTo>
                <a:lnTo>
                  <a:pt x="337912" y="1184983"/>
                </a:lnTo>
                <a:lnTo>
                  <a:pt x="356430" y="1229789"/>
                </a:lnTo>
                <a:lnTo>
                  <a:pt x="377758" y="1272682"/>
                </a:lnTo>
                <a:lnTo>
                  <a:pt x="401752" y="1313584"/>
                </a:lnTo>
                <a:lnTo>
                  <a:pt x="428270" y="1352417"/>
                </a:lnTo>
                <a:lnTo>
                  <a:pt x="457167" y="1389102"/>
                </a:lnTo>
                <a:lnTo>
                  <a:pt x="488300" y="1423560"/>
                </a:lnTo>
                <a:lnTo>
                  <a:pt x="521526" y="1455713"/>
                </a:lnTo>
                <a:lnTo>
                  <a:pt x="556702" y="1485483"/>
                </a:lnTo>
                <a:lnTo>
                  <a:pt x="593683" y="1512790"/>
                </a:lnTo>
                <a:lnTo>
                  <a:pt x="632326" y="1537557"/>
                </a:lnTo>
                <a:lnTo>
                  <a:pt x="672488" y="1559704"/>
                </a:lnTo>
                <a:lnTo>
                  <a:pt x="714025" y="1579153"/>
                </a:lnTo>
                <a:lnTo>
                  <a:pt x="756794" y="1595825"/>
                </a:lnTo>
                <a:lnTo>
                  <a:pt x="800651" y="1609643"/>
                </a:lnTo>
                <a:lnTo>
                  <a:pt x="845453" y="1620526"/>
                </a:lnTo>
                <a:lnTo>
                  <a:pt x="891057" y="1628398"/>
                </a:lnTo>
                <a:lnTo>
                  <a:pt x="937318" y="1633178"/>
                </a:lnTo>
                <a:lnTo>
                  <a:pt x="984093" y="1634789"/>
                </a:lnTo>
                <a:lnTo>
                  <a:pt x="1031343" y="1633153"/>
                </a:lnTo>
                <a:lnTo>
                  <a:pt x="1078807" y="1628185"/>
                </a:lnTo>
                <a:lnTo>
                  <a:pt x="1126343" y="1619797"/>
                </a:lnTo>
                <a:lnTo>
                  <a:pt x="1173807" y="1607897"/>
                </a:lnTo>
                <a:lnTo>
                  <a:pt x="1257383" y="1890799"/>
                </a:lnTo>
                <a:lnTo>
                  <a:pt x="1202733" y="1905014"/>
                </a:lnTo>
                <a:lnTo>
                  <a:pt x="1147995" y="1915964"/>
                </a:lnTo>
                <a:lnTo>
                  <a:pt x="1093278" y="1923710"/>
                </a:lnTo>
                <a:lnTo>
                  <a:pt x="1038692" y="1928312"/>
                </a:lnTo>
                <a:lnTo>
                  <a:pt x="984347" y="1929833"/>
                </a:lnTo>
                <a:close/>
              </a:path>
            </a:pathLst>
          </a:custGeom>
          <a:solidFill>
            <a:srgbClr val="FFB449"/>
          </a:solidFill>
        </p:spPr>
        <p:txBody>
          <a:bodyPr wrap="square" lIns="0" tIns="0" rIns="0" bIns="0" rtlCol="0"/>
          <a:lstStyle/>
          <a:p>
            <a:endParaRPr/>
          </a:p>
        </p:txBody>
      </p:sp>
      <p:sp>
        <p:nvSpPr>
          <p:cNvPr id="7" name="object 7"/>
          <p:cNvSpPr/>
          <p:nvPr/>
        </p:nvSpPr>
        <p:spPr>
          <a:xfrm>
            <a:off x="7638146" y="463280"/>
            <a:ext cx="849630" cy="963930"/>
          </a:xfrm>
          <a:custGeom>
            <a:avLst/>
            <a:gdLst/>
            <a:ahLst/>
            <a:cxnLst/>
            <a:rect l="l" t="t" r="r" b="b"/>
            <a:pathLst>
              <a:path w="849629" h="963930">
                <a:moveTo>
                  <a:pt x="311972" y="963470"/>
                </a:moveTo>
                <a:lnTo>
                  <a:pt x="265443" y="961437"/>
                </a:lnTo>
                <a:lnTo>
                  <a:pt x="219106" y="955308"/>
                </a:lnTo>
                <a:lnTo>
                  <a:pt x="173238" y="945043"/>
                </a:lnTo>
                <a:lnTo>
                  <a:pt x="128116" y="930602"/>
                </a:lnTo>
                <a:lnTo>
                  <a:pt x="84018" y="911942"/>
                </a:lnTo>
                <a:lnTo>
                  <a:pt x="41220" y="889024"/>
                </a:lnTo>
                <a:lnTo>
                  <a:pt x="0" y="861806"/>
                </a:lnTo>
                <a:lnTo>
                  <a:pt x="94948" y="733554"/>
                </a:lnTo>
                <a:lnTo>
                  <a:pt x="135459" y="759106"/>
                </a:lnTo>
                <a:lnTo>
                  <a:pt x="177991" y="778842"/>
                </a:lnTo>
                <a:lnTo>
                  <a:pt x="222007" y="792842"/>
                </a:lnTo>
                <a:lnTo>
                  <a:pt x="266973" y="801184"/>
                </a:lnTo>
                <a:lnTo>
                  <a:pt x="312352" y="803947"/>
                </a:lnTo>
                <a:lnTo>
                  <a:pt x="361584" y="800713"/>
                </a:lnTo>
                <a:lnTo>
                  <a:pt x="410002" y="791082"/>
                </a:lnTo>
                <a:lnTo>
                  <a:pt x="456921" y="775160"/>
                </a:lnTo>
                <a:lnTo>
                  <a:pt x="501659" y="753054"/>
                </a:lnTo>
                <a:lnTo>
                  <a:pt x="543533" y="724869"/>
                </a:lnTo>
                <a:lnTo>
                  <a:pt x="581861" y="690712"/>
                </a:lnTo>
                <a:lnTo>
                  <a:pt x="615958" y="650690"/>
                </a:lnTo>
                <a:lnTo>
                  <a:pt x="641521" y="611303"/>
                </a:lnTo>
                <a:lnTo>
                  <a:pt x="661621" y="570012"/>
                </a:lnTo>
                <a:lnTo>
                  <a:pt x="676328" y="527302"/>
                </a:lnTo>
                <a:lnTo>
                  <a:pt x="685713" y="483659"/>
                </a:lnTo>
                <a:lnTo>
                  <a:pt x="689846" y="439568"/>
                </a:lnTo>
                <a:lnTo>
                  <a:pt x="688798" y="395514"/>
                </a:lnTo>
                <a:lnTo>
                  <a:pt x="682640" y="351983"/>
                </a:lnTo>
                <a:lnTo>
                  <a:pt x="671441" y="309460"/>
                </a:lnTo>
                <a:lnTo>
                  <a:pt x="655272" y="268430"/>
                </a:lnTo>
                <a:lnTo>
                  <a:pt x="634204" y="229379"/>
                </a:lnTo>
                <a:lnTo>
                  <a:pt x="608306" y="192791"/>
                </a:lnTo>
                <a:lnTo>
                  <a:pt x="577651" y="159152"/>
                </a:lnTo>
                <a:lnTo>
                  <a:pt x="542307" y="128948"/>
                </a:lnTo>
                <a:lnTo>
                  <a:pt x="637699" y="0"/>
                </a:lnTo>
                <a:lnTo>
                  <a:pt x="674960" y="30577"/>
                </a:lnTo>
                <a:lnTo>
                  <a:pt x="708736" y="63811"/>
                </a:lnTo>
                <a:lnTo>
                  <a:pt x="738989" y="99444"/>
                </a:lnTo>
                <a:lnTo>
                  <a:pt x="765680" y="137214"/>
                </a:lnTo>
                <a:lnTo>
                  <a:pt x="788773" y="176862"/>
                </a:lnTo>
                <a:lnTo>
                  <a:pt x="808228" y="218127"/>
                </a:lnTo>
                <a:lnTo>
                  <a:pt x="824008" y="260750"/>
                </a:lnTo>
                <a:lnTo>
                  <a:pt x="836076" y="304471"/>
                </a:lnTo>
                <a:lnTo>
                  <a:pt x="844392" y="349028"/>
                </a:lnTo>
                <a:lnTo>
                  <a:pt x="848919" y="394163"/>
                </a:lnTo>
                <a:lnTo>
                  <a:pt x="849620" y="439616"/>
                </a:lnTo>
                <a:lnTo>
                  <a:pt x="846455" y="485125"/>
                </a:lnTo>
                <a:lnTo>
                  <a:pt x="839388" y="530432"/>
                </a:lnTo>
                <a:lnTo>
                  <a:pt x="828380" y="575276"/>
                </a:lnTo>
                <a:lnTo>
                  <a:pt x="813394" y="619397"/>
                </a:lnTo>
                <a:lnTo>
                  <a:pt x="794391" y="662535"/>
                </a:lnTo>
                <a:lnTo>
                  <a:pt x="771333" y="704430"/>
                </a:lnTo>
                <a:lnTo>
                  <a:pt x="744183" y="744822"/>
                </a:lnTo>
                <a:lnTo>
                  <a:pt x="710213" y="786370"/>
                </a:lnTo>
                <a:lnTo>
                  <a:pt x="673821" y="823017"/>
                </a:lnTo>
                <a:lnTo>
                  <a:pt x="634699" y="855535"/>
                </a:lnTo>
                <a:lnTo>
                  <a:pt x="593176" y="883877"/>
                </a:lnTo>
                <a:lnTo>
                  <a:pt x="549580" y="907993"/>
                </a:lnTo>
                <a:lnTo>
                  <a:pt x="504239" y="927834"/>
                </a:lnTo>
                <a:lnTo>
                  <a:pt x="457479" y="943352"/>
                </a:lnTo>
                <a:lnTo>
                  <a:pt x="409630" y="954496"/>
                </a:lnTo>
                <a:lnTo>
                  <a:pt x="361018" y="961219"/>
                </a:lnTo>
                <a:lnTo>
                  <a:pt x="311972" y="963470"/>
                </a:lnTo>
                <a:close/>
              </a:path>
            </a:pathLst>
          </a:custGeom>
          <a:solidFill>
            <a:srgbClr val="FFB449"/>
          </a:solidFill>
        </p:spPr>
        <p:txBody>
          <a:bodyPr wrap="square" lIns="0" tIns="0" rIns="0" bIns="0" rtlCol="0"/>
          <a:lstStyle/>
          <a:p>
            <a:endParaRPr/>
          </a:p>
        </p:txBody>
      </p:sp>
      <p:pic>
        <p:nvPicPr>
          <p:cNvPr id="8" name="object 8"/>
          <p:cNvPicPr/>
          <p:nvPr/>
        </p:nvPicPr>
        <p:blipFill>
          <a:blip r:embed="rId3" cstate="print"/>
          <a:stretch>
            <a:fillRect/>
          </a:stretch>
        </p:blipFill>
        <p:spPr>
          <a:xfrm>
            <a:off x="8297258" y="3986700"/>
            <a:ext cx="1533515" cy="1733541"/>
          </a:xfrm>
          <a:prstGeom prst="rect">
            <a:avLst/>
          </a:prstGeom>
        </p:spPr>
      </p:pic>
      <p:sp>
        <p:nvSpPr>
          <p:cNvPr id="9" name="object 9"/>
          <p:cNvSpPr txBox="1"/>
          <p:nvPr/>
        </p:nvSpPr>
        <p:spPr>
          <a:xfrm>
            <a:off x="1384300" y="1038225"/>
            <a:ext cx="7433309" cy="6228243"/>
          </a:xfrm>
          <a:prstGeom prst="rect">
            <a:avLst/>
          </a:prstGeom>
        </p:spPr>
        <p:txBody>
          <a:bodyPr vert="horz" wrap="square" lIns="0" tIns="17145" rIns="0" bIns="0" rtlCol="0">
            <a:spAutoFit/>
          </a:bodyPr>
          <a:lstStyle/>
          <a:p>
            <a:pPr marL="12700" marR="5080">
              <a:lnSpc>
                <a:spcPts val="2250"/>
              </a:lnSpc>
              <a:spcBef>
                <a:spcPts val="210"/>
              </a:spcBef>
            </a:pPr>
            <a:r>
              <a:rPr lang="en-US" sz="2000" dirty="0" smtClean="0">
                <a:solidFill>
                  <a:schemeClr val="bg1"/>
                </a:solidFill>
                <a:latin typeface="Roboto"/>
                <a:cs typeface="Narkisim" pitchFamily="34" charset="-79"/>
              </a:rPr>
              <a:t>Foreigners and Russian citizens have the same conditions in terms of time for the acceptance of documents, the timing of entrance examination and tuition fees.</a:t>
            </a:r>
          </a:p>
          <a:p>
            <a:pPr>
              <a:lnSpc>
                <a:spcPct val="100000"/>
              </a:lnSpc>
              <a:spcBef>
                <a:spcPts val="25"/>
              </a:spcBef>
            </a:pPr>
            <a:endParaRPr sz="2300" dirty="0">
              <a:latin typeface="Roboto"/>
              <a:cs typeface="Roboto"/>
            </a:endParaRPr>
          </a:p>
          <a:p>
            <a:pPr marL="12700">
              <a:lnSpc>
                <a:spcPct val="100000"/>
              </a:lnSpc>
            </a:pPr>
            <a:r>
              <a:rPr lang="en-US" sz="2000" b="1" spc="75" dirty="0" smtClean="0">
                <a:solidFill>
                  <a:srgbClr val="FFB449"/>
                </a:solidFill>
                <a:latin typeface="Roboto"/>
                <a:cs typeface="Roboto"/>
              </a:rPr>
              <a:t>FEE-PAYING EDUCATION</a:t>
            </a:r>
            <a:r>
              <a:rPr sz="2000" b="1" spc="-10" dirty="0" smtClean="0">
                <a:solidFill>
                  <a:srgbClr val="FFB449"/>
                </a:solidFill>
                <a:latin typeface="Roboto"/>
                <a:cs typeface="Roboto"/>
              </a:rPr>
              <a:t> </a:t>
            </a:r>
            <a:r>
              <a:rPr sz="2000" b="1" spc="5" dirty="0" smtClean="0">
                <a:solidFill>
                  <a:srgbClr val="FFB449"/>
                </a:solidFill>
                <a:latin typeface="Roboto"/>
                <a:cs typeface="Roboto"/>
              </a:rPr>
              <a:t>(</a:t>
            </a:r>
            <a:r>
              <a:rPr lang="en-US" sz="2000" b="1" spc="5" dirty="0" smtClean="0">
                <a:solidFill>
                  <a:srgbClr val="FFB449"/>
                </a:solidFill>
                <a:latin typeface="Roboto"/>
                <a:cs typeface="Roboto"/>
              </a:rPr>
              <a:t>according to the results of the United State Exam</a:t>
            </a:r>
            <a:r>
              <a:rPr sz="2000" b="1" spc="15" dirty="0" smtClean="0">
                <a:solidFill>
                  <a:srgbClr val="FFB449"/>
                </a:solidFill>
                <a:latin typeface="Roboto"/>
                <a:cs typeface="Roboto"/>
              </a:rPr>
              <a:t>):</a:t>
            </a:r>
            <a:endParaRPr sz="2000" dirty="0">
              <a:latin typeface="Roboto"/>
              <a:cs typeface="Roboto"/>
            </a:endParaRPr>
          </a:p>
          <a:p>
            <a:pPr>
              <a:lnSpc>
                <a:spcPct val="100000"/>
              </a:lnSpc>
              <a:spcBef>
                <a:spcPts val="45"/>
              </a:spcBef>
            </a:pPr>
            <a:endParaRPr sz="2150" dirty="0">
              <a:latin typeface="Roboto"/>
              <a:cs typeface="Roboto"/>
            </a:endParaRPr>
          </a:p>
          <a:p>
            <a:pPr marL="12700" marR="1525270">
              <a:lnSpc>
                <a:spcPct val="109300"/>
              </a:lnSpc>
            </a:pPr>
            <a:r>
              <a:rPr lang="en-US" sz="2000" b="1" dirty="0" smtClean="0">
                <a:solidFill>
                  <a:srgbClr val="FFFFFF"/>
                </a:solidFill>
                <a:latin typeface="Roboto"/>
                <a:cs typeface="Roboto"/>
              </a:rPr>
              <a:t>from </a:t>
            </a:r>
            <a:r>
              <a:rPr sz="2000" b="1" dirty="0" smtClean="0">
                <a:solidFill>
                  <a:srgbClr val="FFFFFF"/>
                </a:solidFill>
                <a:latin typeface="Roboto"/>
                <a:cs typeface="Roboto"/>
              </a:rPr>
              <a:t>2</a:t>
            </a:r>
            <a:r>
              <a:rPr sz="2000" b="1" spc="5" dirty="0" smtClean="0">
                <a:solidFill>
                  <a:srgbClr val="FFFFFF"/>
                </a:solidFill>
                <a:latin typeface="Roboto"/>
                <a:cs typeface="Roboto"/>
              </a:rPr>
              <a:t>0</a:t>
            </a:r>
            <a:r>
              <a:rPr sz="2000" b="1" dirty="0" smtClean="0">
                <a:solidFill>
                  <a:srgbClr val="FFFFFF"/>
                </a:solidFill>
                <a:latin typeface="Roboto"/>
                <a:cs typeface="Roboto"/>
              </a:rPr>
              <a:t> </a:t>
            </a:r>
            <a:r>
              <a:rPr lang="en-US" sz="2000" b="1" spc="10" dirty="0" smtClean="0">
                <a:solidFill>
                  <a:srgbClr val="FFFFFF"/>
                </a:solidFill>
                <a:latin typeface="Roboto"/>
                <a:cs typeface="Roboto"/>
              </a:rPr>
              <a:t>June 202</a:t>
            </a:r>
            <a:r>
              <a:rPr lang="ru-RU" sz="2000" b="1" spc="10" dirty="0" smtClean="0">
                <a:solidFill>
                  <a:srgbClr val="FFFFFF"/>
                </a:solidFill>
                <a:latin typeface="Roboto"/>
                <a:cs typeface="Roboto"/>
              </a:rPr>
              <a:t>3</a:t>
            </a:r>
            <a:r>
              <a:rPr sz="2000" b="1" dirty="0" smtClean="0">
                <a:solidFill>
                  <a:srgbClr val="FFFFFF"/>
                </a:solidFill>
                <a:latin typeface="Roboto"/>
                <a:cs typeface="Roboto"/>
              </a:rPr>
              <a:t> </a:t>
            </a:r>
            <a:r>
              <a:rPr lang="en-US" sz="2000" b="1" spc="-110" dirty="0" smtClean="0">
                <a:solidFill>
                  <a:srgbClr val="FFFFFF"/>
                </a:solidFill>
                <a:latin typeface="Roboto"/>
                <a:cs typeface="Roboto"/>
              </a:rPr>
              <a:t>to</a:t>
            </a:r>
            <a:r>
              <a:rPr sz="2000" b="1" dirty="0" smtClean="0">
                <a:solidFill>
                  <a:srgbClr val="FFFFFF"/>
                </a:solidFill>
                <a:latin typeface="Roboto"/>
                <a:cs typeface="Roboto"/>
              </a:rPr>
              <a:t> </a:t>
            </a:r>
            <a:r>
              <a:rPr sz="2000" b="1" dirty="0">
                <a:solidFill>
                  <a:srgbClr val="FFFFFF"/>
                </a:solidFill>
                <a:latin typeface="Roboto"/>
                <a:cs typeface="Roboto"/>
              </a:rPr>
              <a:t>2</a:t>
            </a:r>
            <a:r>
              <a:rPr sz="2000" b="1" spc="5" dirty="0">
                <a:solidFill>
                  <a:srgbClr val="FFFFFF"/>
                </a:solidFill>
                <a:latin typeface="Roboto"/>
                <a:cs typeface="Roboto"/>
              </a:rPr>
              <a:t>5</a:t>
            </a:r>
            <a:r>
              <a:rPr sz="2000" b="1" dirty="0">
                <a:solidFill>
                  <a:srgbClr val="FFFFFF"/>
                </a:solidFill>
                <a:latin typeface="Roboto"/>
                <a:cs typeface="Roboto"/>
              </a:rPr>
              <a:t> </a:t>
            </a:r>
            <a:r>
              <a:rPr lang="en-US" sz="2000" b="1" spc="10" dirty="0" smtClean="0">
                <a:solidFill>
                  <a:srgbClr val="FFFFFF"/>
                </a:solidFill>
                <a:latin typeface="Roboto"/>
                <a:cs typeface="Roboto"/>
              </a:rPr>
              <a:t>July</a:t>
            </a:r>
            <a:r>
              <a:rPr sz="2000" b="1" dirty="0" smtClean="0">
                <a:solidFill>
                  <a:srgbClr val="FFFFFF"/>
                </a:solidFill>
                <a:latin typeface="Roboto"/>
                <a:cs typeface="Roboto"/>
              </a:rPr>
              <a:t> 202</a:t>
            </a:r>
            <a:r>
              <a:rPr lang="ru-RU" sz="2000" b="1" spc="5" dirty="0" smtClean="0">
                <a:solidFill>
                  <a:srgbClr val="FFFFFF"/>
                </a:solidFill>
                <a:latin typeface="Roboto"/>
                <a:cs typeface="Roboto"/>
              </a:rPr>
              <a:t>3</a:t>
            </a:r>
            <a:r>
              <a:rPr sz="2000" b="1" dirty="0" smtClean="0">
                <a:solidFill>
                  <a:srgbClr val="FFFFFF"/>
                </a:solidFill>
                <a:latin typeface="Roboto"/>
                <a:cs typeface="Roboto"/>
              </a:rPr>
              <a:t> </a:t>
            </a:r>
            <a:r>
              <a:rPr lang="en-US" sz="2000" spc="-5" dirty="0" smtClean="0">
                <a:solidFill>
                  <a:srgbClr val="FFFFFF"/>
                </a:solidFill>
                <a:latin typeface="Roboto"/>
                <a:cs typeface="Roboto"/>
              </a:rPr>
              <a:t>(full-time education, part-time education, </a:t>
            </a:r>
            <a:r>
              <a:rPr lang="en-US" sz="2000" dirty="0" smtClean="0">
                <a:solidFill>
                  <a:schemeClr val="bg1"/>
                </a:solidFill>
                <a:latin typeface="Roboto"/>
              </a:rPr>
              <a:t>extramural studies)</a:t>
            </a:r>
            <a:endParaRPr sz="2000" dirty="0">
              <a:latin typeface="Roboto"/>
              <a:cs typeface="Roboto"/>
            </a:endParaRPr>
          </a:p>
          <a:p>
            <a:pPr marL="12700" marR="898525">
              <a:lnSpc>
                <a:spcPct val="109300"/>
              </a:lnSpc>
            </a:pPr>
            <a:endParaRPr lang="en-US" sz="2000" b="1" spc="5" dirty="0" smtClean="0">
              <a:solidFill>
                <a:srgbClr val="FFFFFF"/>
              </a:solidFill>
              <a:latin typeface="Roboto"/>
              <a:cs typeface="Roboto"/>
            </a:endParaRPr>
          </a:p>
          <a:p>
            <a:pPr marL="12700" marR="898525">
              <a:lnSpc>
                <a:spcPct val="109300"/>
              </a:lnSpc>
            </a:pPr>
            <a:r>
              <a:rPr lang="en-US" sz="2000" b="1" spc="5" dirty="0" smtClean="0">
                <a:solidFill>
                  <a:srgbClr val="FFFFFF"/>
                </a:solidFill>
                <a:latin typeface="Roboto"/>
                <a:cs typeface="Roboto"/>
              </a:rPr>
              <a:t>from </a:t>
            </a:r>
            <a:r>
              <a:rPr sz="2000" b="1" spc="5" dirty="0" smtClean="0">
                <a:solidFill>
                  <a:srgbClr val="FFFFFF"/>
                </a:solidFill>
                <a:latin typeface="Roboto"/>
                <a:cs typeface="Roboto"/>
              </a:rPr>
              <a:t>2</a:t>
            </a:r>
            <a:r>
              <a:rPr sz="2000" b="1" spc="195" dirty="0" smtClean="0">
                <a:solidFill>
                  <a:srgbClr val="FFFFFF"/>
                </a:solidFill>
                <a:latin typeface="Roboto"/>
                <a:cs typeface="Roboto"/>
              </a:rPr>
              <a:t> </a:t>
            </a:r>
            <a:r>
              <a:rPr lang="en-US" sz="2000" b="1" spc="-5" dirty="0" smtClean="0">
                <a:solidFill>
                  <a:srgbClr val="FFFFFF"/>
                </a:solidFill>
                <a:latin typeface="Roboto"/>
                <a:cs typeface="Roboto"/>
              </a:rPr>
              <a:t>August 202</a:t>
            </a:r>
            <a:r>
              <a:rPr lang="ru-RU" sz="2000" b="1" spc="-5" dirty="0" smtClean="0">
                <a:solidFill>
                  <a:srgbClr val="FFFFFF"/>
                </a:solidFill>
                <a:latin typeface="Roboto"/>
                <a:cs typeface="Roboto"/>
              </a:rPr>
              <a:t>3</a:t>
            </a:r>
            <a:r>
              <a:rPr sz="2000" b="1" spc="200" dirty="0" smtClean="0">
                <a:solidFill>
                  <a:srgbClr val="FFFFFF"/>
                </a:solidFill>
                <a:latin typeface="Roboto"/>
                <a:cs typeface="Roboto"/>
              </a:rPr>
              <a:t> </a:t>
            </a:r>
            <a:r>
              <a:rPr lang="en-US" sz="2000" b="1" spc="-110" dirty="0" smtClean="0">
                <a:solidFill>
                  <a:srgbClr val="FFFFFF"/>
                </a:solidFill>
                <a:latin typeface="Roboto"/>
                <a:cs typeface="Roboto"/>
              </a:rPr>
              <a:t>to</a:t>
            </a:r>
            <a:r>
              <a:rPr sz="2000" b="1" spc="200" dirty="0" smtClean="0">
                <a:solidFill>
                  <a:srgbClr val="FFFFFF"/>
                </a:solidFill>
                <a:latin typeface="Roboto"/>
                <a:cs typeface="Roboto"/>
              </a:rPr>
              <a:t> </a:t>
            </a:r>
            <a:r>
              <a:rPr sz="2000" b="1" spc="5" dirty="0">
                <a:solidFill>
                  <a:srgbClr val="FFFFFF"/>
                </a:solidFill>
                <a:latin typeface="Roboto"/>
                <a:cs typeface="Roboto"/>
              </a:rPr>
              <a:t>16</a:t>
            </a:r>
            <a:r>
              <a:rPr sz="2000" b="1" spc="195" dirty="0">
                <a:solidFill>
                  <a:srgbClr val="FFFFFF"/>
                </a:solidFill>
                <a:latin typeface="Roboto"/>
                <a:cs typeface="Roboto"/>
              </a:rPr>
              <a:t> </a:t>
            </a:r>
            <a:r>
              <a:rPr lang="en-US" sz="2000" b="1" spc="-5" dirty="0" smtClean="0">
                <a:solidFill>
                  <a:srgbClr val="FFFFFF"/>
                </a:solidFill>
                <a:latin typeface="Roboto"/>
                <a:cs typeface="Roboto"/>
              </a:rPr>
              <a:t>August</a:t>
            </a:r>
            <a:r>
              <a:rPr sz="2000" b="1" spc="200" dirty="0" smtClean="0">
                <a:solidFill>
                  <a:srgbClr val="FFFFFF"/>
                </a:solidFill>
                <a:latin typeface="Roboto"/>
                <a:cs typeface="Roboto"/>
              </a:rPr>
              <a:t> </a:t>
            </a:r>
            <a:r>
              <a:rPr sz="2000" b="1" spc="5" dirty="0" smtClean="0">
                <a:solidFill>
                  <a:srgbClr val="FFFFFF"/>
                </a:solidFill>
                <a:latin typeface="Roboto"/>
                <a:cs typeface="Roboto"/>
              </a:rPr>
              <a:t>202</a:t>
            </a:r>
            <a:r>
              <a:rPr lang="ru-RU" sz="2000" b="1" spc="5" dirty="0" smtClean="0">
                <a:solidFill>
                  <a:srgbClr val="FFFFFF"/>
                </a:solidFill>
                <a:latin typeface="Roboto"/>
                <a:cs typeface="Roboto"/>
              </a:rPr>
              <a:t>3</a:t>
            </a:r>
            <a:r>
              <a:rPr sz="2000" b="1" spc="200" dirty="0" smtClean="0">
                <a:solidFill>
                  <a:srgbClr val="FFFFFF"/>
                </a:solidFill>
                <a:latin typeface="Roboto"/>
                <a:cs typeface="Roboto"/>
              </a:rPr>
              <a:t> </a:t>
            </a:r>
            <a:r>
              <a:rPr lang="en-US" sz="2000" spc="-5" dirty="0" smtClean="0">
                <a:solidFill>
                  <a:srgbClr val="FFFFFF"/>
                </a:solidFill>
                <a:latin typeface="Roboto"/>
                <a:cs typeface="Roboto"/>
              </a:rPr>
              <a:t>(full-time education, part-time education, </a:t>
            </a:r>
            <a:r>
              <a:rPr lang="en-US" sz="2000" dirty="0" smtClean="0">
                <a:solidFill>
                  <a:schemeClr val="bg1"/>
                </a:solidFill>
                <a:latin typeface="Roboto"/>
              </a:rPr>
              <a:t>extramural studies)</a:t>
            </a:r>
            <a:endParaRPr sz="2000" dirty="0">
              <a:latin typeface="Roboto"/>
              <a:cs typeface="Roboto"/>
            </a:endParaRPr>
          </a:p>
          <a:p>
            <a:pPr marL="12700" marR="1365885">
              <a:lnSpc>
                <a:spcPct val="109300"/>
              </a:lnSpc>
            </a:pPr>
            <a:endParaRPr lang="en-US" sz="2000" b="1" spc="5" dirty="0" smtClean="0">
              <a:solidFill>
                <a:srgbClr val="FFFFFF"/>
              </a:solidFill>
              <a:latin typeface="Roboto"/>
              <a:cs typeface="Roboto"/>
            </a:endParaRPr>
          </a:p>
          <a:p>
            <a:pPr marL="12700" marR="1365885">
              <a:lnSpc>
                <a:spcPct val="109300"/>
              </a:lnSpc>
            </a:pPr>
            <a:r>
              <a:rPr lang="en-US" sz="2000" b="1" spc="5" dirty="0" smtClean="0">
                <a:solidFill>
                  <a:srgbClr val="FFFFFF"/>
                </a:solidFill>
                <a:latin typeface="Roboto"/>
                <a:cs typeface="Roboto"/>
              </a:rPr>
              <a:t>from </a:t>
            </a:r>
            <a:r>
              <a:rPr sz="2000" b="1" spc="5" dirty="0" smtClean="0">
                <a:solidFill>
                  <a:srgbClr val="FFFFFF"/>
                </a:solidFill>
                <a:latin typeface="Roboto"/>
                <a:cs typeface="Roboto"/>
              </a:rPr>
              <a:t>1 </a:t>
            </a:r>
            <a:r>
              <a:rPr lang="en-US" sz="2000" b="1" spc="15" dirty="0" smtClean="0">
                <a:solidFill>
                  <a:srgbClr val="FFFFFF"/>
                </a:solidFill>
                <a:latin typeface="Roboto"/>
                <a:cs typeface="Roboto"/>
              </a:rPr>
              <a:t>September 202</a:t>
            </a:r>
            <a:r>
              <a:rPr lang="ru-RU" sz="2000" b="1" spc="15" dirty="0" smtClean="0">
                <a:solidFill>
                  <a:srgbClr val="FFFFFF"/>
                </a:solidFill>
                <a:latin typeface="Roboto"/>
                <a:cs typeface="Roboto"/>
              </a:rPr>
              <a:t>3</a:t>
            </a:r>
            <a:r>
              <a:rPr lang="en-US" sz="2000" b="1" spc="15" dirty="0" smtClean="0">
                <a:solidFill>
                  <a:srgbClr val="FFFFFF"/>
                </a:solidFill>
                <a:latin typeface="Roboto"/>
                <a:cs typeface="Roboto"/>
              </a:rPr>
              <a:t> to</a:t>
            </a:r>
            <a:r>
              <a:rPr sz="2000" b="1" dirty="0" smtClean="0">
                <a:solidFill>
                  <a:srgbClr val="FFFFFF"/>
                </a:solidFill>
                <a:latin typeface="Roboto"/>
                <a:cs typeface="Roboto"/>
              </a:rPr>
              <a:t> </a:t>
            </a:r>
            <a:r>
              <a:rPr sz="2000" b="1" dirty="0">
                <a:solidFill>
                  <a:srgbClr val="FFFFFF"/>
                </a:solidFill>
                <a:latin typeface="Roboto"/>
                <a:cs typeface="Roboto"/>
              </a:rPr>
              <a:t>1</a:t>
            </a:r>
            <a:r>
              <a:rPr sz="2000" b="1" spc="5" dirty="0">
                <a:solidFill>
                  <a:srgbClr val="FFFFFF"/>
                </a:solidFill>
                <a:latin typeface="Roboto"/>
                <a:cs typeface="Roboto"/>
              </a:rPr>
              <a:t>5</a:t>
            </a:r>
            <a:r>
              <a:rPr sz="2000" b="1" dirty="0">
                <a:solidFill>
                  <a:srgbClr val="FFFFFF"/>
                </a:solidFill>
                <a:latin typeface="Roboto"/>
                <a:cs typeface="Roboto"/>
              </a:rPr>
              <a:t> </a:t>
            </a:r>
            <a:r>
              <a:rPr lang="en-US" sz="2000" b="1" spc="15" dirty="0" smtClean="0">
                <a:solidFill>
                  <a:srgbClr val="FFFFFF"/>
                </a:solidFill>
                <a:latin typeface="Roboto"/>
                <a:cs typeface="Roboto"/>
              </a:rPr>
              <a:t>September</a:t>
            </a:r>
            <a:r>
              <a:rPr sz="2000" b="1" dirty="0" smtClean="0">
                <a:solidFill>
                  <a:srgbClr val="FFFFFF"/>
                </a:solidFill>
                <a:latin typeface="Roboto"/>
                <a:cs typeface="Roboto"/>
              </a:rPr>
              <a:t> 202</a:t>
            </a:r>
            <a:r>
              <a:rPr lang="ru-RU" sz="2000" b="1" spc="5" dirty="0" smtClean="0">
                <a:solidFill>
                  <a:srgbClr val="FFFFFF"/>
                </a:solidFill>
                <a:latin typeface="Roboto"/>
                <a:cs typeface="Roboto"/>
              </a:rPr>
              <a:t>3</a:t>
            </a:r>
            <a:r>
              <a:rPr sz="2000" b="1" dirty="0" smtClean="0">
                <a:solidFill>
                  <a:srgbClr val="FFFFFF"/>
                </a:solidFill>
                <a:latin typeface="Roboto"/>
                <a:cs typeface="Roboto"/>
              </a:rPr>
              <a:t> </a:t>
            </a:r>
            <a:r>
              <a:rPr lang="en-US" sz="2000" spc="-5" dirty="0" smtClean="0">
                <a:solidFill>
                  <a:srgbClr val="FFFFFF"/>
                </a:solidFill>
                <a:latin typeface="Roboto"/>
                <a:cs typeface="Roboto"/>
              </a:rPr>
              <a:t>(</a:t>
            </a:r>
            <a:r>
              <a:rPr lang="en-US" sz="2000" dirty="0" smtClean="0">
                <a:solidFill>
                  <a:schemeClr val="bg1"/>
                </a:solidFill>
                <a:latin typeface="Roboto"/>
              </a:rPr>
              <a:t>extramural studies)</a:t>
            </a:r>
            <a:endParaRPr sz="2000" dirty="0">
              <a:latin typeface="Roboto"/>
              <a:cs typeface="Roboto"/>
            </a:endParaRPr>
          </a:p>
          <a:p>
            <a:pPr marL="12700" marR="1575435">
              <a:lnSpc>
                <a:spcPct val="109300"/>
              </a:lnSpc>
              <a:spcBef>
                <a:spcPts val="5"/>
              </a:spcBef>
              <a:tabLst>
                <a:tab pos="3804285" algn="l"/>
              </a:tabLst>
            </a:pPr>
            <a:endParaRPr lang="en-US" sz="2000" b="1" spc="5" dirty="0" smtClean="0">
              <a:solidFill>
                <a:srgbClr val="FFFFFF"/>
              </a:solidFill>
              <a:latin typeface="Roboto"/>
              <a:cs typeface="Roboto"/>
            </a:endParaRPr>
          </a:p>
          <a:p>
            <a:pPr marL="12700" marR="1575435">
              <a:lnSpc>
                <a:spcPct val="109300"/>
              </a:lnSpc>
              <a:spcBef>
                <a:spcPts val="5"/>
              </a:spcBef>
              <a:tabLst>
                <a:tab pos="3804285" algn="l"/>
              </a:tabLst>
            </a:pPr>
            <a:r>
              <a:rPr lang="en-US" sz="2000" b="1" spc="5" dirty="0" smtClean="0">
                <a:solidFill>
                  <a:srgbClr val="FFFFFF"/>
                </a:solidFill>
                <a:latin typeface="Roboto"/>
                <a:cs typeface="Roboto"/>
              </a:rPr>
              <a:t>from </a:t>
            </a:r>
            <a:r>
              <a:rPr sz="2000" b="1" spc="5" dirty="0" smtClean="0">
                <a:solidFill>
                  <a:srgbClr val="FFFFFF"/>
                </a:solidFill>
                <a:latin typeface="Roboto"/>
                <a:cs typeface="Roboto"/>
              </a:rPr>
              <a:t>20 </a:t>
            </a:r>
            <a:r>
              <a:rPr lang="en-US" sz="2000" b="1" spc="5" dirty="0" smtClean="0">
                <a:solidFill>
                  <a:srgbClr val="FFFFFF"/>
                </a:solidFill>
                <a:latin typeface="Roboto"/>
                <a:cs typeface="Roboto"/>
              </a:rPr>
              <a:t>June 202</a:t>
            </a:r>
            <a:r>
              <a:rPr lang="ru-RU" sz="2000" b="1" spc="5" dirty="0">
                <a:solidFill>
                  <a:srgbClr val="FFFFFF"/>
                </a:solidFill>
                <a:latin typeface="Roboto"/>
                <a:cs typeface="Roboto"/>
              </a:rPr>
              <a:t>3</a:t>
            </a:r>
            <a:r>
              <a:rPr sz="2000" b="1" spc="5" dirty="0" smtClean="0">
                <a:solidFill>
                  <a:srgbClr val="FFFFFF"/>
                </a:solidFill>
                <a:latin typeface="Roboto"/>
                <a:cs typeface="Roboto"/>
              </a:rPr>
              <a:t> </a:t>
            </a:r>
            <a:r>
              <a:rPr lang="en-US" sz="2000" b="1" spc="-110" dirty="0" smtClean="0">
                <a:solidFill>
                  <a:srgbClr val="FFFFFF"/>
                </a:solidFill>
                <a:latin typeface="Roboto"/>
                <a:cs typeface="Roboto"/>
              </a:rPr>
              <a:t>to</a:t>
            </a:r>
            <a:r>
              <a:rPr sz="2000" b="1" spc="5" dirty="0" smtClean="0">
                <a:solidFill>
                  <a:srgbClr val="FFFFFF"/>
                </a:solidFill>
                <a:latin typeface="Roboto"/>
                <a:cs typeface="Roboto"/>
              </a:rPr>
              <a:t> </a:t>
            </a:r>
            <a:r>
              <a:rPr sz="2000" b="1" spc="5" dirty="0">
                <a:solidFill>
                  <a:srgbClr val="FFFFFF"/>
                </a:solidFill>
                <a:latin typeface="Roboto"/>
                <a:cs typeface="Roboto"/>
              </a:rPr>
              <a:t>15 </a:t>
            </a:r>
            <a:r>
              <a:rPr lang="en-US" sz="2000" b="1" spc="5" dirty="0" smtClean="0">
                <a:solidFill>
                  <a:srgbClr val="FFFFFF"/>
                </a:solidFill>
                <a:latin typeface="Roboto"/>
                <a:cs typeface="Roboto"/>
              </a:rPr>
              <a:t>September</a:t>
            </a:r>
            <a:r>
              <a:rPr sz="2000" b="1" spc="5" dirty="0" smtClean="0">
                <a:solidFill>
                  <a:srgbClr val="FFFFFF"/>
                </a:solidFill>
                <a:latin typeface="Roboto"/>
                <a:cs typeface="Roboto"/>
              </a:rPr>
              <a:t> 202</a:t>
            </a:r>
            <a:r>
              <a:rPr lang="ru-RU" sz="2000" b="1" spc="5" dirty="0" smtClean="0">
                <a:solidFill>
                  <a:srgbClr val="FFFFFF"/>
                </a:solidFill>
                <a:latin typeface="Roboto"/>
                <a:cs typeface="Roboto"/>
              </a:rPr>
              <a:t>3</a:t>
            </a:r>
            <a:r>
              <a:rPr sz="2000" b="1" dirty="0">
                <a:solidFill>
                  <a:srgbClr val="FFFFFF"/>
                </a:solidFill>
                <a:latin typeface="Roboto"/>
                <a:cs typeface="Roboto"/>
              </a:rPr>
              <a:t>	</a:t>
            </a:r>
            <a:r>
              <a:rPr lang="en-US" sz="2000" spc="-350" dirty="0" smtClean="0">
                <a:solidFill>
                  <a:srgbClr val="FFFFFF"/>
                </a:solidFill>
                <a:latin typeface="Roboto"/>
                <a:cs typeface="Roboto"/>
              </a:rPr>
              <a:t/>
            </a:r>
            <a:br>
              <a:rPr lang="en-US" sz="2000" spc="-350" dirty="0" smtClean="0">
                <a:solidFill>
                  <a:srgbClr val="FFFFFF"/>
                </a:solidFill>
                <a:latin typeface="Roboto"/>
                <a:cs typeface="Roboto"/>
              </a:rPr>
            </a:br>
            <a:r>
              <a:rPr lang="en-US" sz="2000" spc="-75" dirty="0" smtClean="0">
                <a:solidFill>
                  <a:srgbClr val="FFFFFF"/>
                </a:solidFill>
                <a:latin typeface="Roboto"/>
                <a:cs typeface="Roboto"/>
              </a:rPr>
              <a:t>(</a:t>
            </a:r>
            <a:r>
              <a:rPr lang="en-US" sz="2000" dirty="0" smtClean="0">
                <a:solidFill>
                  <a:schemeClr val="bg1"/>
                </a:solidFill>
                <a:latin typeface="Roboto"/>
              </a:rPr>
              <a:t>extramural studies using distance learning technologies)</a:t>
            </a:r>
            <a:endParaRPr sz="2000" dirty="0">
              <a:latin typeface="Roboto"/>
              <a:cs typeface="Roboto"/>
            </a:endParaRPr>
          </a:p>
        </p:txBody>
      </p:sp>
      <p:sp>
        <p:nvSpPr>
          <p:cNvPr id="10" name="object 10"/>
          <p:cNvSpPr txBox="1">
            <a:spLocks noGrp="1"/>
          </p:cNvSpPr>
          <p:nvPr>
            <p:ph type="title"/>
          </p:nvPr>
        </p:nvSpPr>
        <p:spPr>
          <a:xfrm>
            <a:off x="1384300" y="276225"/>
            <a:ext cx="4364990" cy="752770"/>
          </a:xfrm>
          <a:prstGeom prst="rect">
            <a:avLst/>
          </a:prstGeom>
        </p:spPr>
        <p:txBody>
          <a:bodyPr vert="horz" wrap="square" lIns="0" tIns="13970" rIns="0" bIns="0" rtlCol="0">
            <a:spAutoFit/>
          </a:bodyPr>
          <a:lstStyle/>
          <a:p>
            <a:pPr marL="12700">
              <a:lnSpc>
                <a:spcPct val="100000"/>
              </a:lnSpc>
              <a:spcBef>
                <a:spcPts val="110"/>
              </a:spcBef>
            </a:pPr>
            <a:r>
              <a:rPr lang="en-US" sz="2400" dirty="0" smtClean="0">
                <a:solidFill>
                  <a:schemeClr val="bg1"/>
                </a:solidFill>
              </a:rPr>
              <a:t>The deadlines for submission</a:t>
            </a:r>
            <a:br>
              <a:rPr lang="en-US" sz="2400" dirty="0" smtClean="0">
                <a:solidFill>
                  <a:schemeClr val="bg1"/>
                </a:solidFill>
              </a:rPr>
            </a:br>
            <a:r>
              <a:rPr lang="en-US" sz="2400" dirty="0" smtClean="0">
                <a:solidFill>
                  <a:schemeClr val="bg1"/>
                </a:solidFill>
              </a:rPr>
              <a:t>of documents</a:t>
            </a:r>
            <a:endParaRPr sz="2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623523"/>
            <a:ext cx="4734560" cy="4933950"/>
          </a:xfrm>
          <a:custGeom>
            <a:avLst/>
            <a:gdLst/>
            <a:ahLst/>
            <a:cxnLst/>
            <a:rect l="l" t="t" r="r" b="b"/>
            <a:pathLst>
              <a:path w="4734560" h="4933950">
                <a:moveTo>
                  <a:pt x="3451875" y="4933360"/>
                </a:moveTo>
                <a:lnTo>
                  <a:pt x="0" y="4933360"/>
                </a:lnTo>
                <a:lnTo>
                  <a:pt x="0" y="1857792"/>
                </a:lnTo>
                <a:lnTo>
                  <a:pt x="22258" y="1813494"/>
                </a:lnTo>
                <a:lnTo>
                  <a:pt x="44265" y="1769072"/>
                </a:lnTo>
                <a:lnTo>
                  <a:pt x="65995" y="1724512"/>
                </a:lnTo>
                <a:lnTo>
                  <a:pt x="87424" y="1679805"/>
                </a:lnTo>
                <a:lnTo>
                  <a:pt x="108527" y="1634937"/>
                </a:lnTo>
                <a:lnTo>
                  <a:pt x="129278" y="1589897"/>
                </a:lnTo>
                <a:lnTo>
                  <a:pt x="149653" y="1544673"/>
                </a:lnTo>
                <a:lnTo>
                  <a:pt x="169627" y="1499254"/>
                </a:lnTo>
                <a:lnTo>
                  <a:pt x="189176" y="1453628"/>
                </a:lnTo>
                <a:lnTo>
                  <a:pt x="208273" y="1407783"/>
                </a:lnTo>
                <a:lnTo>
                  <a:pt x="226894" y="1361708"/>
                </a:lnTo>
                <a:lnTo>
                  <a:pt x="283366" y="1220440"/>
                </a:lnTo>
                <a:lnTo>
                  <a:pt x="302480" y="1173486"/>
                </a:lnTo>
                <a:lnTo>
                  <a:pt x="321914" y="1126699"/>
                </a:lnTo>
                <a:lnTo>
                  <a:pt x="341771" y="1080139"/>
                </a:lnTo>
                <a:lnTo>
                  <a:pt x="362156" y="1033865"/>
                </a:lnTo>
                <a:lnTo>
                  <a:pt x="383175" y="987939"/>
                </a:lnTo>
                <a:lnTo>
                  <a:pt x="404931" y="942419"/>
                </a:lnTo>
                <a:lnTo>
                  <a:pt x="427528" y="897367"/>
                </a:lnTo>
                <a:lnTo>
                  <a:pt x="451073" y="852841"/>
                </a:lnTo>
                <a:lnTo>
                  <a:pt x="475668" y="808901"/>
                </a:lnTo>
                <a:lnTo>
                  <a:pt x="501419" y="765608"/>
                </a:lnTo>
                <a:lnTo>
                  <a:pt x="528431" y="723021"/>
                </a:lnTo>
                <a:lnTo>
                  <a:pt x="556806" y="681201"/>
                </a:lnTo>
                <a:lnTo>
                  <a:pt x="586652" y="640206"/>
                </a:lnTo>
                <a:lnTo>
                  <a:pt x="618071" y="600098"/>
                </a:lnTo>
                <a:lnTo>
                  <a:pt x="650873" y="560867"/>
                </a:lnTo>
                <a:lnTo>
                  <a:pt x="685053" y="522725"/>
                </a:lnTo>
                <a:lnTo>
                  <a:pt x="720553" y="485704"/>
                </a:lnTo>
                <a:lnTo>
                  <a:pt x="757314" y="449835"/>
                </a:lnTo>
                <a:lnTo>
                  <a:pt x="795278" y="415150"/>
                </a:lnTo>
                <a:lnTo>
                  <a:pt x="834387" y="381681"/>
                </a:lnTo>
                <a:lnTo>
                  <a:pt x="874582" y="349460"/>
                </a:lnTo>
                <a:lnTo>
                  <a:pt x="915806" y="318517"/>
                </a:lnTo>
                <a:lnTo>
                  <a:pt x="957999" y="288884"/>
                </a:lnTo>
                <a:lnTo>
                  <a:pt x="1001104" y="260594"/>
                </a:lnTo>
                <a:lnTo>
                  <a:pt x="1045063" y="233677"/>
                </a:lnTo>
                <a:lnTo>
                  <a:pt x="1089817" y="208166"/>
                </a:lnTo>
                <a:lnTo>
                  <a:pt x="1135308" y="184091"/>
                </a:lnTo>
                <a:lnTo>
                  <a:pt x="1181477" y="161484"/>
                </a:lnTo>
                <a:lnTo>
                  <a:pt x="1228267" y="140378"/>
                </a:lnTo>
                <a:lnTo>
                  <a:pt x="1276187" y="120207"/>
                </a:lnTo>
                <a:lnTo>
                  <a:pt x="1324717" y="101507"/>
                </a:lnTo>
                <a:lnTo>
                  <a:pt x="1373809" y="84303"/>
                </a:lnTo>
                <a:lnTo>
                  <a:pt x="1423412" y="68620"/>
                </a:lnTo>
                <a:lnTo>
                  <a:pt x="1473476" y="54482"/>
                </a:lnTo>
                <a:lnTo>
                  <a:pt x="1523952" y="41915"/>
                </a:lnTo>
                <a:lnTo>
                  <a:pt x="1574790" y="30944"/>
                </a:lnTo>
                <a:lnTo>
                  <a:pt x="1625940" y="21592"/>
                </a:lnTo>
                <a:lnTo>
                  <a:pt x="1677352" y="13885"/>
                </a:lnTo>
                <a:lnTo>
                  <a:pt x="1728977" y="7847"/>
                </a:lnTo>
                <a:lnTo>
                  <a:pt x="1780765" y="3504"/>
                </a:lnTo>
                <a:lnTo>
                  <a:pt x="1832666" y="880"/>
                </a:lnTo>
                <a:lnTo>
                  <a:pt x="1884630" y="0"/>
                </a:lnTo>
                <a:lnTo>
                  <a:pt x="1905585" y="142"/>
                </a:lnTo>
                <a:lnTo>
                  <a:pt x="1947471" y="1285"/>
                </a:lnTo>
                <a:lnTo>
                  <a:pt x="2019239" y="6236"/>
                </a:lnTo>
                <a:lnTo>
                  <a:pt x="2070093" y="12389"/>
                </a:lnTo>
                <a:lnTo>
                  <a:pt x="2120895" y="20604"/>
                </a:lnTo>
                <a:lnTo>
                  <a:pt x="2171591" y="30742"/>
                </a:lnTo>
                <a:lnTo>
                  <a:pt x="2222123" y="42663"/>
                </a:lnTo>
                <a:lnTo>
                  <a:pt x="2272437" y="56227"/>
                </a:lnTo>
                <a:lnTo>
                  <a:pt x="2322475" y="71296"/>
                </a:lnTo>
                <a:lnTo>
                  <a:pt x="2372183" y="87730"/>
                </a:lnTo>
                <a:lnTo>
                  <a:pt x="2421503" y="105390"/>
                </a:lnTo>
                <a:lnTo>
                  <a:pt x="2470381" y="124136"/>
                </a:lnTo>
                <a:lnTo>
                  <a:pt x="2518760" y="143830"/>
                </a:lnTo>
                <a:lnTo>
                  <a:pt x="2566583" y="164331"/>
                </a:lnTo>
                <a:lnTo>
                  <a:pt x="2613796" y="185501"/>
                </a:lnTo>
                <a:lnTo>
                  <a:pt x="2660341" y="207200"/>
                </a:lnTo>
                <a:lnTo>
                  <a:pt x="2706164" y="229288"/>
                </a:lnTo>
                <a:lnTo>
                  <a:pt x="2751358" y="251767"/>
                </a:lnTo>
                <a:lnTo>
                  <a:pt x="2796051" y="275047"/>
                </a:lnTo>
                <a:lnTo>
                  <a:pt x="2840249" y="299109"/>
                </a:lnTo>
                <a:lnTo>
                  <a:pt x="2883953" y="323936"/>
                </a:lnTo>
                <a:lnTo>
                  <a:pt x="2927170" y="349510"/>
                </a:lnTo>
                <a:lnTo>
                  <a:pt x="2969902" y="375813"/>
                </a:lnTo>
                <a:lnTo>
                  <a:pt x="3012154" y="402826"/>
                </a:lnTo>
                <a:lnTo>
                  <a:pt x="3053930" y="430533"/>
                </a:lnTo>
                <a:lnTo>
                  <a:pt x="3095233" y="458915"/>
                </a:lnTo>
                <a:lnTo>
                  <a:pt x="3136069" y="487953"/>
                </a:lnTo>
                <a:lnTo>
                  <a:pt x="3176439" y="517631"/>
                </a:lnTo>
                <a:lnTo>
                  <a:pt x="3216350" y="547930"/>
                </a:lnTo>
                <a:lnTo>
                  <a:pt x="3255804" y="578833"/>
                </a:lnTo>
                <a:lnTo>
                  <a:pt x="3294806" y="610320"/>
                </a:lnTo>
                <a:lnTo>
                  <a:pt x="3333360" y="642375"/>
                </a:lnTo>
                <a:lnTo>
                  <a:pt x="3371469" y="674980"/>
                </a:lnTo>
                <a:lnTo>
                  <a:pt x="3409138" y="708116"/>
                </a:lnTo>
                <a:lnTo>
                  <a:pt x="3446371" y="741765"/>
                </a:lnTo>
                <a:lnTo>
                  <a:pt x="3483172" y="775910"/>
                </a:lnTo>
                <a:lnTo>
                  <a:pt x="3519544" y="810533"/>
                </a:lnTo>
                <a:lnTo>
                  <a:pt x="3555492" y="845616"/>
                </a:lnTo>
                <a:lnTo>
                  <a:pt x="3591020" y="881140"/>
                </a:lnTo>
                <a:lnTo>
                  <a:pt x="3626132" y="917088"/>
                </a:lnTo>
                <a:lnTo>
                  <a:pt x="3660831" y="953442"/>
                </a:lnTo>
                <a:lnTo>
                  <a:pt x="3695122" y="990183"/>
                </a:lnTo>
                <a:lnTo>
                  <a:pt x="3729009" y="1027295"/>
                </a:lnTo>
                <a:lnTo>
                  <a:pt x="3762496" y="1064759"/>
                </a:lnTo>
                <a:lnTo>
                  <a:pt x="3795586" y="1102557"/>
                </a:lnTo>
                <a:lnTo>
                  <a:pt x="3828284" y="1140671"/>
                </a:lnTo>
                <a:lnTo>
                  <a:pt x="3860594" y="1179083"/>
                </a:lnTo>
                <a:lnTo>
                  <a:pt x="3892520" y="1217775"/>
                </a:lnTo>
                <a:lnTo>
                  <a:pt x="3924221" y="1256923"/>
                </a:lnTo>
                <a:lnTo>
                  <a:pt x="3955670" y="1296355"/>
                </a:lnTo>
                <a:lnTo>
                  <a:pt x="3986843" y="1336071"/>
                </a:lnTo>
                <a:lnTo>
                  <a:pt x="4017716" y="1376074"/>
                </a:lnTo>
                <a:lnTo>
                  <a:pt x="4048267" y="1416366"/>
                </a:lnTo>
                <a:lnTo>
                  <a:pt x="4078472" y="1456948"/>
                </a:lnTo>
                <a:lnTo>
                  <a:pt x="4108308" y="1497824"/>
                </a:lnTo>
                <a:lnTo>
                  <a:pt x="4137751" y="1538994"/>
                </a:lnTo>
                <a:lnTo>
                  <a:pt x="4166779" y="1580460"/>
                </a:lnTo>
                <a:lnTo>
                  <a:pt x="4195368" y="1622225"/>
                </a:lnTo>
                <a:lnTo>
                  <a:pt x="4223494" y="1664291"/>
                </a:lnTo>
                <a:lnTo>
                  <a:pt x="4251135" y="1706659"/>
                </a:lnTo>
                <a:lnTo>
                  <a:pt x="4278268" y="1749332"/>
                </a:lnTo>
                <a:lnTo>
                  <a:pt x="4304868" y="1792311"/>
                </a:lnTo>
                <a:lnTo>
                  <a:pt x="4330913" y="1835598"/>
                </a:lnTo>
                <a:lnTo>
                  <a:pt x="4356380" y="1879196"/>
                </a:lnTo>
                <a:lnTo>
                  <a:pt x="4381245" y="1923106"/>
                </a:lnTo>
                <a:lnTo>
                  <a:pt x="4405485" y="1967330"/>
                </a:lnTo>
                <a:lnTo>
                  <a:pt x="4429076" y="2011871"/>
                </a:lnTo>
                <a:lnTo>
                  <a:pt x="4451996" y="2056729"/>
                </a:lnTo>
                <a:lnTo>
                  <a:pt x="4474221" y="2101908"/>
                </a:lnTo>
                <a:lnTo>
                  <a:pt x="4495728" y="2147408"/>
                </a:lnTo>
                <a:lnTo>
                  <a:pt x="4516494" y="2193233"/>
                </a:lnTo>
                <a:lnTo>
                  <a:pt x="4536495" y="2239383"/>
                </a:lnTo>
                <a:lnTo>
                  <a:pt x="4555708" y="2285861"/>
                </a:lnTo>
                <a:lnTo>
                  <a:pt x="4574109" y="2332670"/>
                </a:lnTo>
                <a:lnTo>
                  <a:pt x="4591677" y="2379810"/>
                </a:lnTo>
                <a:lnTo>
                  <a:pt x="4608386" y="2427283"/>
                </a:lnTo>
                <a:lnTo>
                  <a:pt x="4624215" y="2475093"/>
                </a:lnTo>
                <a:lnTo>
                  <a:pt x="4639140" y="2523240"/>
                </a:lnTo>
                <a:lnTo>
                  <a:pt x="4653137" y="2571727"/>
                </a:lnTo>
                <a:lnTo>
                  <a:pt x="4666183" y="2620555"/>
                </a:lnTo>
                <a:lnTo>
                  <a:pt x="4678255" y="2669727"/>
                </a:lnTo>
                <a:lnTo>
                  <a:pt x="4689330" y="2719244"/>
                </a:lnTo>
                <a:lnTo>
                  <a:pt x="4699384" y="2769108"/>
                </a:lnTo>
                <a:lnTo>
                  <a:pt x="4707321" y="2817533"/>
                </a:lnTo>
                <a:lnTo>
                  <a:pt x="4714409" y="2866271"/>
                </a:lnTo>
                <a:lnTo>
                  <a:pt x="4720564" y="2915310"/>
                </a:lnTo>
                <a:lnTo>
                  <a:pt x="4725706" y="2964635"/>
                </a:lnTo>
                <a:lnTo>
                  <a:pt x="4729753" y="3014235"/>
                </a:lnTo>
                <a:lnTo>
                  <a:pt x="4732622" y="3064095"/>
                </a:lnTo>
                <a:lnTo>
                  <a:pt x="4734232" y="3114201"/>
                </a:lnTo>
                <a:lnTo>
                  <a:pt x="4734501" y="3164541"/>
                </a:lnTo>
                <a:lnTo>
                  <a:pt x="4733414" y="3215215"/>
                </a:lnTo>
                <a:lnTo>
                  <a:pt x="4731026" y="3265872"/>
                </a:lnTo>
                <a:lnTo>
                  <a:pt x="4727327" y="3316468"/>
                </a:lnTo>
                <a:lnTo>
                  <a:pt x="4722307" y="3366958"/>
                </a:lnTo>
                <a:lnTo>
                  <a:pt x="4715956" y="3417298"/>
                </a:lnTo>
                <a:lnTo>
                  <a:pt x="4708263" y="3467444"/>
                </a:lnTo>
                <a:lnTo>
                  <a:pt x="4699218" y="3517349"/>
                </a:lnTo>
                <a:lnTo>
                  <a:pt x="4688811" y="3566971"/>
                </a:lnTo>
                <a:lnTo>
                  <a:pt x="4677032" y="3616264"/>
                </a:lnTo>
                <a:lnTo>
                  <a:pt x="4663871" y="3665184"/>
                </a:lnTo>
                <a:lnTo>
                  <a:pt x="4649317" y="3713686"/>
                </a:lnTo>
                <a:lnTo>
                  <a:pt x="4633360" y="3761725"/>
                </a:lnTo>
                <a:lnTo>
                  <a:pt x="4615989" y="3809257"/>
                </a:lnTo>
                <a:lnTo>
                  <a:pt x="4597196" y="3856237"/>
                </a:lnTo>
                <a:lnTo>
                  <a:pt x="4576968" y="3902620"/>
                </a:lnTo>
                <a:lnTo>
                  <a:pt x="4555297" y="3948363"/>
                </a:lnTo>
                <a:lnTo>
                  <a:pt x="4532430" y="3992783"/>
                </a:lnTo>
                <a:lnTo>
                  <a:pt x="4508087" y="4036046"/>
                </a:lnTo>
                <a:lnTo>
                  <a:pt x="4482324" y="4078186"/>
                </a:lnTo>
                <a:lnTo>
                  <a:pt x="4455196" y="4119233"/>
                </a:lnTo>
                <a:lnTo>
                  <a:pt x="4426759" y="4159222"/>
                </a:lnTo>
                <a:lnTo>
                  <a:pt x="4397068" y="4198185"/>
                </a:lnTo>
                <a:lnTo>
                  <a:pt x="4366181" y="4236156"/>
                </a:lnTo>
                <a:lnTo>
                  <a:pt x="4334151" y="4273166"/>
                </a:lnTo>
                <a:lnTo>
                  <a:pt x="4301036" y="4309248"/>
                </a:lnTo>
                <a:lnTo>
                  <a:pt x="4266891" y="4344436"/>
                </a:lnTo>
                <a:lnTo>
                  <a:pt x="4231771" y="4378762"/>
                </a:lnTo>
                <a:lnTo>
                  <a:pt x="4195733" y="4412258"/>
                </a:lnTo>
                <a:lnTo>
                  <a:pt x="4158831" y="4444959"/>
                </a:lnTo>
                <a:lnTo>
                  <a:pt x="4121123" y="4476895"/>
                </a:lnTo>
                <a:lnTo>
                  <a:pt x="4082663" y="4508101"/>
                </a:lnTo>
                <a:lnTo>
                  <a:pt x="4043508" y="4538609"/>
                </a:lnTo>
                <a:lnTo>
                  <a:pt x="4003713" y="4568452"/>
                </a:lnTo>
                <a:lnTo>
                  <a:pt x="3962722" y="4598383"/>
                </a:lnTo>
                <a:lnTo>
                  <a:pt x="3921417" y="4627938"/>
                </a:lnTo>
                <a:lnTo>
                  <a:pt x="3879817" y="4657134"/>
                </a:lnTo>
                <a:lnTo>
                  <a:pt x="3837942" y="4685990"/>
                </a:lnTo>
                <a:lnTo>
                  <a:pt x="3795810" y="4714524"/>
                </a:lnTo>
                <a:lnTo>
                  <a:pt x="3753443" y="4742754"/>
                </a:lnTo>
                <a:lnTo>
                  <a:pt x="3710858" y="4770698"/>
                </a:lnTo>
                <a:lnTo>
                  <a:pt x="3668075" y="4798373"/>
                </a:lnTo>
                <a:lnTo>
                  <a:pt x="3625114" y="4825799"/>
                </a:lnTo>
                <a:lnTo>
                  <a:pt x="3581994" y="4852992"/>
                </a:lnTo>
                <a:lnTo>
                  <a:pt x="3538735" y="4879971"/>
                </a:lnTo>
                <a:lnTo>
                  <a:pt x="3495355" y="4906755"/>
                </a:lnTo>
                <a:lnTo>
                  <a:pt x="3451875" y="4933360"/>
                </a:lnTo>
                <a:close/>
              </a:path>
            </a:pathLst>
          </a:custGeom>
          <a:solidFill>
            <a:srgbClr val="FFFFFF">
              <a:alpha val="9408"/>
            </a:srgbClr>
          </a:solidFill>
        </p:spPr>
        <p:txBody>
          <a:bodyPr wrap="square" lIns="0" tIns="0" rIns="0" bIns="0" rtlCol="0"/>
          <a:lstStyle/>
          <a:p>
            <a:endParaRPr/>
          </a:p>
        </p:txBody>
      </p:sp>
      <p:sp>
        <p:nvSpPr>
          <p:cNvPr id="3" name="object 3"/>
          <p:cNvSpPr/>
          <p:nvPr/>
        </p:nvSpPr>
        <p:spPr>
          <a:xfrm>
            <a:off x="10067721" y="459173"/>
            <a:ext cx="622300" cy="927100"/>
          </a:xfrm>
          <a:custGeom>
            <a:avLst/>
            <a:gdLst/>
            <a:ahLst/>
            <a:cxnLst/>
            <a:rect l="l" t="t" r="r" b="b"/>
            <a:pathLst>
              <a:path w="622300" h="927100">
                <a:moveTo>
                  <a:pt x="622108" y="289063"/>
                </a:moveTo>
                <a:lnTo>
                  <a:pt x="561740" y="1844"/>
                </a:lnTo>
                <a:lnTo>
                  <a:pt x="570446" y="0"/>
                </a:lnTo>
                <a:lnTo>
                  <a:pt x="622108" y="245678"/>
                </a:lnTo>
                <a:lnTo>
                  <a:pt x="622108" y="289063"/>
                </a:lnTo>
                <a:close/>
              </a:path>
              <a:path w="622300" h="927100">
                <a:moveTo>
                  <a:pt x="2287" y="926924"/>
                </a:moveTo>
                <a:lnTo>
                  <a:pt x="0" y="918336"/>
                </a:lnTo>
                <a:lnTo>
                  <a:pt x="622108" y="751030"/>
                </a:lnTo>
                <a:lnTo>
                  <a:pt x="622108" y="760191"/>
                </a:lnTo>
                <a:lnTo>
                  <a:pt x="2287" y="926924"/>
                </a:lnTo>
                <a:close/>
              </a:path>
            </a:pathLst>
          </a:custGeom>
          <a:solidFill>
            <a:srgbClr val="F5F5F5"/>
          </a:solidFill>
        </p:spPr>
        <p:txBody>
          <a:bodyPr wrap="square" lIns="0" tIns="0" rIns="0" bIns="0" rtlCol="0"/>
          <a:lstStyle/>
          <a:p>
            <a:endParaRPr/>
          </a:p>
        </p:txBody>
      </p:sp>
      <p:pic>
        <p:nvPicPr>
          <p:cNvPr id="4" name="object 4"/>
          <p:cNvPicPr/>
          <p:nvPr/>
        </p:nvPicPr>
        <p:blipFill>
          <a:blip r:embed="rId2" cstate="print"/>
          <a:stretch>
            <a:fillRect/>
          </a:stretch>
        </p:blipFill>
        <p:spPr>
          <a:xfrm>
            <a:off x="8569041" y="755552"/>
            <a:ext cx="1361289" cy="1313679"/>
          </a:xfrm>
          <a:prstGeom prst="rect">
            <a:avLst/>
          </a:prstGeom>
        </p:spPr>
      </p:pic>
      <p:sp>
        <p:nvSpPr>
          <p:cNvPr id="5" name="object 5"/>
          <p:cNvSpPr/>
          <p:nvPr/>
        </p:nvSpPr>
        <p:spPr>
          <a:xfrm>
            <a:off x="893250" y="2738639"/>
            <a:ext cx="381000" cy="500380"/>
          </a:xfrm>
          <a:custGeom>
            <a:avLst/>
            <a:gdLst/>
            <a:ahLst/>
            <a:cxnLst/>
            <a:rect l="l" t="t" r="r" b="b"/>
            <a:pathLst>
              <a:path w="381000" h="500380">
                <a:moveTo>
                  <a:pt x="355472" y="2540"/>
                </a:moveTo>
                <a:lnTo>
                  <a:pt x="340804" y="2540"/>
                </a:lnTo>
                <a:lnTo>
                  <a:pt x="342582" y="0"/>
                </a:lnTo>
                <a:lnTo>
                  <a:pt x="347217" y="0"/>
                </a:lnTo>
                <a:lnTo>
                  <a:pt x="350265" y="1270"/>
                </a:lnTo>
                <a:lnTo>
                  <a:pt x="355472" y="2540"/>
                </a:lnTo>
                <a:close/>
              </a:path>
              <a:path w="381000" h="500380">
                <a:moveTo>
                  <a:pt x="148715" y="436880"/>
                </a:moveTo>
                <a:lnTo>
                  <a:pt x="99504" y="436880"/>
                </a:lnTo>
                <a:lnTo>
                  <a:pt x="100774" y="434340"/>
                </a:lnTo>
                <a:lnTo>
                  <a:pt x="102108" y="430530"/>
                </a:lnTo>
                <a:lnTo>
                  <a:pt x="104711" y="425450"/>
                </a:lnTo>
                <a:lnTo>
                  <a:pt x="107759" y="419100"/>
                </a:lnTo>
                <a:lnTo>
                  <a:pt x="113919" y="406400"/>
                </a:lnTo>
                <a:lnTo>
                  <a:pt x="116967" y="398780"/>
                </a:lnTo>
                <a:lnTo>
                  <a:pt x="120904" y="391160"/>
                </a:lnTo>
                <a:lnTo>
                  <a:pt x="125243" y="382270"/>
                </a:lnTo>
                <a:lnTo>
                  <a:pt x="129143" y="373380"/>
                </a:lnTo>
                <a:lnTo>
                  <a:pt x="132637" y="364490"/>
                </a:lnTo>
                <a:lnTo>
                  <a:pt x="135763" y="355600"/>
                </a:lnTo>
                <a:lnTo>
                  <a:pt x="137477" y="350520"/>
                </a:lnTo>
                <a:lnTo>
                  <a:pt x="140589" y="345440"/>
                </a:lnTo>
                <a:lnTo>
                  <a:pt x="143192" y="341630"/>
                </a:lnTo>
                <a:lnTo>
                  <a:pt x="144081" y="339090"/>
                </a:lnTo>
                <a:lnTo>
                  <a:pt x="144907" y="337820"/>
                </a:lnTo>
                <a:lnTo>
                  <a:pt x="145796" y="336550"/>
                </a:lnTo>
                <a:lnTo>
                  <a:pt x="151003" y="321310"/>
                </a:lnTo>
                <a:lnTo>
                  <a:pt x="155384" y="313690"/>
                </a:lnTo>
                <a:lnTo>
                  <a:pt x="157988" y="308610"/>
                </a:lnTo>
                <a:lnTo>
                  <a:pt x="159321" y="303530"/>
                </a:lnTo>
                <a:lnTo>
                  <a:pt x="162369" y="299720"/>
                </a:lnTo>
                <a:lnTo>
                  <a:pt x="166306" y="293370"/>
                </a:lnTo>
                <a:lnTo>
                  <a:pt x="168465" y="287020"/>
                </a:lnTo>
                <a:lnTo>
                  <a:pt x="171069" y="280670"/>
                </a:lnTo>
                <a:lnTo>
                  <a:pt x="173228" y="274320"/>
                </a:lnTo>
                <a:lnTo>
                  <a:pt x="176720" y="267970"/>
                </a:lnTo>
                <a:lnTo>
                  <a:pt x="179387" y="262890"/>
                </a:lnTo>
                <a:lnTo>
                  <a:pt x="180276" y="261620"/>
                </a:lnTo>
                <a:lnTo>
                  <a:pt x="180276" y="260350"/>
                </a:lnTo>
                <a:lnTo>
                  <a:pt x="183129" y="252730"/>
                </a:lnTo>
                <a:lnTo>
                  <a:pt x="186761" y="245110"/>
                </a:lnTo>
                <a:lnTo>
                  <a:pt x="190643" y="238760"/>
                </a:lnTo>
                <a:lnTo>
                  <a:pt x="194691" y="231140"/>
                </a:lnTo>
                <a:lnTo>
                  <a:pt x="194691" y="229870"/>
                </a:lnTo>
                <a:lnTo>
                  <a:pt x="195580" y="228600"/>
                </a:lnTo>
                <a:lnTo>
                  <a:pt x="200787" y="223520"/>
                </a:lnTo>
                <a:lnTo>
                  <a:pt x="203009" y="217170"/>
                </a:lnTo>
                <a:lnTo>
                  <a:pt x="206502" y="208280"/>
                </a:lnTo>
                <a:lnTo>
                  <a:pt x="206946" y="205740"/>
                </a:lnTo>
                <a:lnTo>
                  <a:pt x="209550" y="204470"/>
                </a:lnTo>
                <a:lnTo>
                  <a:pt x="210439" y="203200"/>
                </a:lnTo>
                <a:lnTo>
                  <a:pt x="210883" y="201930"/>
                </a:lnTo>
                <a:lnTo>
                  <a:pt x="211645" y="200660"/>
                </a:lnTo>
                <a:lnTo>
                  <a:pt x="211709" y="199390"/>
                </a:lnTo>
                <a:lnTo>
                  <a:pt x="212153" y="198120"/>
                </a:lnTo>
                <a:lnTo>
                  <a:pt x="216749" y="191770"/>
                </a:lnTo>
                <a:lnTo>
                  <a:pt x="220440" y="184150"/>
                </a:lnTo>
                <a:lnTo>
                  <a:pt x="250507" y="128270"/>
                </a:lnTo>
                <a:lnTo>
                  <a:pt x="254000" y="121920"/>
                </a:lnTo>
                <a:lnTo>
                  <a:pt x="260985" y="111760"/>
                </a:lnTo>
                <a:lnTo>
                  <a:pt x="272796" y="92710"/>
                </a:lnTo>
                <a:lnTo>
                  <a:pt x="276266" y="87630"/>
                </a:lnTo>
                <a:lnTo>
                  <a:pt x="279558" y="81280"/>
                </a:lnTo>
                <a:lnTo>
                  <a:pt x="282850" y="76200"/>
                </a:lnTo>
                <a:lnTo>
                  <a:pt x="286321" y="69850"/>
                </a:lnTo>
                <a:lnTo>
                  <a:pt x="294649" y="58420"/>
                </a:lnTo>
                <a:lnTo>
                  <a:pt x="303172" y="45720"/>
                </a:lnTo>
                <a:lnTo>
                  <a:pt x="320357" y="22860"/>
                </a:lnTo>
                <a:lnTo>
                  <a:pt x="321246" y="21590"/>
                </a:lnTo>
                <a:lnTo>
                  <a:pt x="322072" y="20320"/>
                </a:lnTo>
                <a:lnTo>
                  <a:pt x="322961" y="19050"/>
                </a:lnTo>
                <a:lnTo>
                  <a:pt x="325564" y="17780"/>
                </a:lnTo>
                <a:lnTo>
                  <a:pt x="326898" y="15240"/>
                </a:lnTo>
                <a:lnTo>
                  <a:pt x="326009" y="7620"/>
                </a:lnTo>
                <a:lnTo>
                  <a:pt x="327342" y="6350"/>
                </a:lnTo>
                <a:lnTo>
                  <a:pt x="329946" y="5080"/>
                </a:lnTo>
                <a:lnTo>
                  <a:pt x="332994" y="3810"/>
                </a:lnTo>
                <a:lnTo>
                  <a:pt x="334772" y="1270"/>
                </a:lnTo>
                <a:lnTo>
                  <a:pt x="339090" y="2540"/>
                </a:lnTo>
                <a:lnTo>
                  <a:pt x="358965" y="2540"/>
                </a:lnTo>
                <a:lnTo>
                  <a:pt x="361187" y="5080"/>
                </a:lnTo>
                <a:lnTo>
                  <a:pt x="366839" y="10160"/>
                </a:lnTo>
                <a:lnTo>
                  <a:pt x="372109" y="15240"/>
                </a:lnTo>
                <a:lnTo>
                  <a:pt x="376872" y="20320"/>
                </a:lnTo>
                <a:lnTo>
                  <a:pt x="378587" y="22860"/>
                </a:lnTo>
                <a:lnTo>
                  <a:pt x="378205" y="26670"/>
                </a:lnTo>
                <a:lnTo>
                  <a:pt x="379031" y="30480"/>
                </a:lnTo>
                <a:lnTo>
                  <a:pt x="380746" y="34290"/>
                </a:lnTo>
                <a:lnTo>
                  <a:pt x="376872" y="36830"/>
                </a:lnTo>
                <a:lnTo>
                  <a:pt x="372935" y="44450"/>
                </a:lnTo>
                <a:lnTo>
                  <a:pt x="367220" y="45720"/>
                </a:lnTo>
                <a:lnTo>
                  <a:pt x="363347" y="48260"/>
                </a:lnTo>
                <a:lnTo>
                  <a:pt x="361632" y="49530"/>
                </a:lnTo>
                <a:lnTo>
                  <a:pt x="359410" y="52070"/>
                </a:lnTo>
                <a:lnTo>
                  <a:pt x="358140" y="53340"/>
                </a:lnTo>
                <a:lnTo>
                  <a:pt x="354647" y="57150"/>
                </a:lnTo>
                <a:lnTo>
                  <a:pt x="351599" y="62230"/>
                </a:lnTo>
                <a:lnTo>
                  <a:pt x="344233" y="62230"/>
                </a:lnTo>
                <a:lnTo>
                  <a:pt x="340741" y="66040"/>
                </a:lnTo>
                <a:lnTo>
                  <a:pt x="337693" y="68580"/>
                </a:lnTo>
                <a:lnTo>
                  <a:pt x="335089" y="72390"/>
                </a:lnTo>
                <a:lnTo>
                  <a:pt x="329871" y="78740"/>
                </a:lnTo>
                <a:lnTo>
                  <a:pt x="324778" y="86360"/>
                </a:lnTo>
                <a:lnTo>
                  <a:pt x="319935" y="93980"/>
                </a:lnTo>
                <a:lnTo>
                  <a:pt x="315468" y="100330"/>
                </a:lnTo>
                <a:lnTo>
                  <a:pt x="311975" y="106680"/>
                </a:lnTo>
                <a:lnTo>
                  <a:pt x="307594" y="111760"/>
                </a:lnTo>
                <a:lnTo>
                  <a:pt x="304990" y="119380"/>
                </a:lnTo>
                <a:lnTo>
                  <a:pt x="304546" y="119380"/>
                </a:lnTo>
                <a:lnTo>
                  <a:pt x="304546" y="120650"/>
                </a:lnTo>
                <a:lnTo>
                  <a:pt x="298450" y="127000"/>
                </a:lnTo>
                <a:lnTo>
                  <a:pt x="295338" y="132080"/>
                </a:lnTo>
                <a:lnTo>
                  <a:pt x="289242" y="147320"/>
                </a:lnTo>
                <a:lnTo>
                  <a:pt x="283972" y="153670"/>
                </a:lnTo>
                <a:lnTo>
                  <a:pt x="279654" y="160020"/>
                </a:lnTo>
                <a:lnTo>
                  <a:pt x="270557" y="175260"/>
                </a:lnTo>
                <a:lnTo>
                  <a:pt x="266098" y="181610"/>
                </a:lnTo>
                <a:lnTo>
                  <a:pt x="261746" y="189230"/>
                </a:lnTo>
                <a:lnTo>
                  <a:pt x="258254" y="195580"/>
                </a:lnTo>
                <a:lnTo>
                  <a:pt x="255651" y="201930"/>
                </a:lnTo>
                <a:lnTo>
                  <a:pt x="252158" y="208280"/>
                </a:lnTo>
                <a:lnTo>
                  <a:pt x="250444" y="212090"/>
                </a:lnTo>
                <a:lnTo>
                  <a:pt x="248221" y="215900"/>
                </a:lnTo>
                <a:lnTo>
                  <a:pt x="244792" y="223520"/>
                </a:lnTo>
                <a:lnTo>
                  <a:pt x="242570" y="226060"/>
                </a:lnTo>
                <a:lnTo>
                  <a:pt x="240855" y="231140"/>
                </a:lnTo>
                <a:lnTo>
                  <a:pt x="239522" y="233680"/>
                </a:lnTo>
                <a:lnTo>
                  <a:pt x="237807" y="236220"/>
                </a:lnTo>
                <a:lnTo>
                  <a:pt x="236474" y="238760"/>
                </a:lnTo>
                <a:lnTo>
                  <a:pt x="233870" y="243840"/>
                </a:lnTo>
                <a:lnTo>
                  <a:pt x="231648" y="247650"/>
                </a:lnTo>
                <a:lnTo>
                  <a:pt x="229044" y="252730"/>
                </a:lnTo>
                <a:lnTo>
                  <a:pt x="224927" y="261620"/>
                </a:lnTo>
                <a:lnTo>
                  <a:pt x="220591" y="270510"/>
                </a:lnTo>
                <a:lnTo>
                  <a:pt x="216337" y="279400"/>
                </a:lnTo>
                <a:lnTo>
                  <a:pt x="212471" y="288290"/>
                </a:lnTo>
                <a:lnTo>
                  <a:pt x="209867" y="295910"/>
                </a:lnTo>
                <a:lnTo>
                  <a:pt x="205041" y="302260"/>
                </a:lnTo>
                <a:lnTo>
                  <a:pt x="201549" y="309880"/>
                </a:lnTo>
                <a:lnTo>
                  <a:pt x="198596" y="316230"/>
                </a:lnTo>
                <a:lnTo>
                  <a:pt x="192690" y="330200"/>
                </a:lnTo>
                <a:lnTo>
                  <a:pt x="189738" y="336550"/>
                </a:lnTo>
                <a:lnTo>
                  <a:pt x="177927" y="367030"/>
                </a:lnTo>
                <a:lnTo>
                  <a:pt x="175768" y="372110"/>
                </a:lnTo>
                <a:lnTo>
                  <a:pt x="171831" y="377190"/>
                </a:lnTo>
                <a:lnTo>
                  <a:pt x="169608" y="382270"/>
                </a:lnTo>
                <a:lnTo>
                  <a:pt x="166026" y="389890"/>
                </a:lnTo>
                <a:lnTo>
                  <a:pt x="162623" y="396240"/>
                </a:lnTo>
                <a:lnTo>
                  <a:pt x="159553" y="403860"/>
                </a:lnTo>
                <a:lnTo>
                  <a:pt x="156972" y="411480"/>
                </a:lnTo>
                <a:lnTo>
                  <a:pt x="155107" y="419100"/>
                </a:lnTo>
                <a:lnTo>
                  <a:pt x="153154" y="425450"/>
                </a:lnTo>
                <a:lnTo>
                  <a:pt x="150712" y="433070"/>
                </a:lnTo>
                <a:lnTo>
                  <a:pt x="148715" y="436880"/>
                </a:lnTo>
                <a:close/>
              </a:path>
              <a:path w="381000" h="500380">
                <a:moveTo>
                  <a:pt x="118173" y="500380"/>
                </a:moveTo>
                <a:lnTo>
                  <a:pt x="105092" y="500380"/>
                </a:lnTo>
                <a:lnTo>
                  <a:pt x="101155" y="497840"/>
                </a:lnTo>
                <a:lnTo>
                  <a:pt x="100266" y="496570"/>
                </a:lnTo>
                <a:lnTo>
                  <a:pt x="92011" y="496570"/>
                </a:lnTo>
                <a:lnTo>
                  <a:pt x="87249" y="490220"/>
                </a:lnTo>
                <a:lnTo>
                  <a:pt x="82423" y="486410"/>
                </a:lnTo>
                <a:lnTo>
                  <a:pt x="78041" y="482600"/>
                </a:lnTo>
                <a:lnTo>
                  <a:pt x="75438" y="476250"/>
                </a:lnTo>
                <a:lnTo>
                  <a:pt x="73279" y="469900"/>
                </a:lnTo>
                <a:lnTo>
                  <a:pt x="72834" y="467360"/>
                </a:lnTo>
                <a:lnTo>
                  <a:pt x="72009" y="466090"/>
                </a:lnTo>
                <a:lnTo>
                  <a:pt x="56324" y="436880"/>
                </a:lnTo>
                <a:lnTo>
                  <a:pt x="54102" y="433070"/>
                </a:lnTo>
                <a:lnTo>
                  <a:pt x="51943" y="429260"/>
                </a:lnTo>
                <a:lnTo>
                  <a:pt x="48340" y="420370"/>
                </a:lnTo>
                <a:lnTo>
                  <a:pt x="44791" y="412750"/>
                </a:lnTo>
                <a:lnTo>
                  <a:pt x="41325" y="405130"/>
                </a:lnTo>
                <a:lnTo>
                  <a:pt x="37973" y="396240"/>
                </a:lnTo>
                <a:lnTo>
                  <a:pt x="35499" y="389890"/>
                </a:lnTo>
                <a:lnTo>
                  <a:pt x="33234" y="383540"/>
                </a:lnTo>
                <a:lnTo>
                  <a:pt x="31052" y="377190"/>
                </a:lnTo>
                <a:lnTo>
                  <a:pt x="28384" y="369570"/>
                </a:lnTo>
                <a:lnTo>
                  <a:pt x="27589" y="361950"/>
                </a:lnTo>
                <a:lnTo>
                  <a:pt x="25646" y="354330"/>
                </a:lnTo>
                <a:lnTo>
                  <a:pt x="23214" y="347980"/>
                </a:lnTo>
                <a:lnTo>
                  <a:pt x="20955" y="340360"/>
                </a:lnTo>
                <a:lnTo>
                  <a:pt x="19240" y="332740"/>
                </a:lnTo>
                <a:lnTo>
                  <a:pt x="16129" y="325120"/>
                </a:lnTo>
                <a:lnTo>
                  <a:pt x="15303" y="316230"/>
                </a:lnTo>
                <a:lnTo>
                  <a:pt x="13885" y="306070"/>
                </a:lnTo>
                <a:lnTo>
                  <a:pt x="11866" y="295910"/>
                </a:lnTo>
                <a:lnTo>
                  <a:pt x="9597" y="285750"/>
                </a:lnTo>
                <a:lnTo>
                  <a:pt x="7429" y="275590"/>
                </a:lnTo>
                <a:lnTo>
                  <a:pt x="6540" y="270510"/>
                </a:lnTo>
                <a:lnTo>
                  <a:pt x="5270" y="265430"/>
                </a:lnTo>
                <a:lnTo>
                  <a:pt x="3048" y="261620"/>
                </a:lnTo>
                <a:lnTo>
                  <a:pt x="0" y="255270"/>
                </a:lnTo>
                <a:lnTo>
                  <a:pt x="1333" y="248920"/>
                </a:lnTo>
                <a:lnTo>
                  <a:pt x="1333" y="241300"/>
                </a:lnTo>
                <a:lnTo>
                  <a:pt x="3048" y="240030"/>
                </a:lnTo>
                <a:lnTo>
                  <a:pt x="5270" y="240030"/>
                </a:lnTo>
                <a:lnTo>
                  <a:pt x="13144" y="241300"/>
                </a:lnTo>
                <a:lnTo>
                  <a:pt x="21844" y="241300"/>
                </a:lnTo>
                <a:lnTo>
                  <a:pt x="28829" y="245110"/>
                </a:lnTo>
                <a:lnTo>
                  <a:pt x="35369" y="248920"/>
                </a:lnTo>
                <a:lnTo>
                  <a:pt x="40195" y="254000"/>
                </a:lnTo>
                <a:lnTo>
                  <a:pt x="41021" y="262890"/>
                </a:lnTo>
                <a:lnTo>
                  <a:pt x="41910" y="269240"/>
                </a:lnTo>
                <a:lnTo>
                  <a:pt x="47117" y="298450"/>
                </a:lnTo>
                <a:lnTo>
                  <a:pt x="47561" y="299720"/>
                </a:lnTo>
                <a:lnTo>
                  <a:pt x="51331" y="317500"/>
                </a:lnTo>
                <a:lnTo>
                  <a:pt x="53285" y="326390"/>
                </a:lnTo>
                <a:lnTo>
                  <a:pt x="55435" y="334010"/>
                </a:lnTo>
                <a:lnTo>
                  <a:pt x="57071" y="341630"/>
                </a:lnTo>
                <a:lnTo>
                  <a:pt x="58761" y="347980"/>
                </a:lnTo>
                <a:lnTo>
                  <a:pt x="60534" y="355600"/>
                </a:lnTo>
                <a:lnTo>
                  <a:pt x="62420" y="361950"/>
                </a:lnTo>
                <a:lnTo>
                  <a:pt x="64579" y="370840"/>
                </a:lnTo>
                <a:lnTo>
                  <a:pt x="66802" y="378460"/>
                </a:lnTo>
                <a:lnTo>
                  <a:pt x="69405" y="386080"/>
                </a:lnTo>
                <a:lnTo>
                  <a:pt x="69850" y="388620"/>
                </a:lnTo>
                <a:lnTo>
                  <a:pt x="70739" y="391160"/>
                </a:lnTo>
                <a:lnTo>
                  <a:pt x="71564" y="392430"/>
                </a:lnTo>
                <a:lnTo>
                  <a:pt x="74612" y="400050"/>
                </a:lnTo>
                <a:lnTo>
                  <a:pt x="78549" y="406400"/>
                </a:lnTo>
                <a:lnTo>
                  <a:pt x="83312" y="420370"/>
                </a:lnTo>
                <a:lnTo>
                  <a:pt x="85979" y="426720"/>
                </a:lnTo>
                <a:lnTo>
                  <a:pt x="89471" y="431800"/>
                </a:lnTo>
                <a:lnTo>
                  <a:pt x="90805" y="434340"/>
                </a:lnTo>
                <a:lnTo>
                  <a:pt x="92075" y="436880"/>
                </a:lnTo>
                <a:lnTo>
                  <a:pt x="148715" y="436880"/>
                </a:lnTo>
                <a:lnTo>
                  <a:pt x="147383" y="439420"/>
                </a:lnTo>
                <a:lnTo>
                  <a:pt x="146494" y="440690"/>
                </a:lnTo>
                <a:lnTo>
                  <a:pt x="146494" y="443230"/>
                </a:lnTo>
                <a:lnTo>
                  <a:pt x="145669" y="444500"/>
                </a:lnTo>
                <a:lnTo>
                  <a:pt x="143954" y="449580"/>
                </a:lnTo>
                <a:lnTo>
                  <a:pt x="140843" y="458470"/>
                </a:lnTo>
                <a:lnTo>
                  <a:pt x="138684" y="466090"/>
                </a:lnTo>
                <a:lnTo>
                  <a:pt x="134747" y="472440"/>
                </a:lnTo>
                <a:lnTo>
                  <a:pt x="135265" y="482600"/>
                </a:lnTo>
                <a:lnTo>
                  <a:pt x="135636" y="488950"/>
                </a:lnTo>
                <a:lnTo>
                  <a:pt x="131699" y="494030"/>
                </a:lnTo>
                <a:lnTo>
                  <a:pt x="125603" y="497840"/>
                </a:lnTo>
                <a:lnTo>
                  <a:pt x="122555" y="499110"/>
                </a:lnTo>
                <a:lnTo>
                  <a:pt x="118173" y="500380"/>
                </a:lnTo>
                <a:close/>
              </a:path>
            </a:pathLst>
          </a:custGeom>
          <a:solidFill>
            <a:srgbClr val="FFB449"/>
          </a:solidFill>
        </p:spPr>
        <p:txBody>
          <a:bodyPr wrap="square" lIns="0" tIns="0" rIns="0" bIns="0" rtlCol="0"/>
          <a:lstStyle/>
          <a:p>
            <a:endParaRPr/>
          </a:p>
        </p:txBody>
      </p:sp>
      <p:sp>
        <p:nvSpPr>
          <p:cNvPr id="6" name="object 6"/>
          <p:cNvSpPr/>
          <p:nvPr/>
        </p:nvSpPr>
        <p:spPr>
          <a:xfrm>
            <a:off x="893250" y="3585334"/>
            <a:ext cx="381000" cy="500380"/>
          </a:xfrm>
          <a:custGeom>
            <a:avLst/>
            <a:gdLst/>
            <a:ahLst/>
            <a:cxnLst/>
            <a:rect l="l" t="t" r="r" b="b"/>
            <a:pathLst>
              <a:path w="381000" h="500379">
                <a:moveTo>
                  <a:pt x="355472" y="2540"/>
                </a:moveTo>
                <a:lnTo>
                  <a:pt x="340804" y="2540"/>
                </a:lnTo>
                <a:lnTo>
                  <a:pt x="342582" y="0"/>
                </a:lnTo>
                <a:lnTo>
                  <a:pt x="347217" y="0"/>
                </a:lnTo>
                <a:lnTo>
                  <a:pt x="350265" y="1270"/>
                </a:lnTo>
                <a:lnTo>
                  <a:pt x="355472" y="2540"/>
                </a:lnTo>
                <a:close/>
              </a:path>
              <a:path w="381000" h="500379">
                <a:moveTo>
                  <a:pt x="148715" y="436880"/>
                </a:moveTo>
                <a:lnTo>
                  <a:pt x="99504" y="436880"/>
                </a:lnTo>
                <a:lnTo>
                  <a:pt x="100774" y="434340"/>
                </a:lnTo>
                <a:lnTo>
                  <a:pt x="102108" y="430530"/>
                </a:lnTo>
                <a:lnTo>
                  <a:pt x="104711" y="425450"/>
                </a:lnTo>
                <a:lnTo>
                  <a:pt x="107759" y="419100"/>
                </a:lnTo>
                <a:lnTo>
                  <a:pt x="113919" y="406400"/>
                </a:lnTo>
                <a:lnTo>
                  <a:pt x="116967" y="398780"/>
                </a:lnTo>
                <a:lnTo>
                  <a:pt x="120904" y="391160"/>
                </a:lnTo>
                <a:lnTo>
                  <a:pt x="125243" y="382270"/>
                </a:lnTo>
                <a:lnTo>
                  <a:pt x="129143" y="373380"/>
                </a:lnTo>
                <a:lnTo>
                  <a:pt x="132637" y="364490"/>
                </a:lnTo>
                <a:lnTo>
                  <a:pt x="135763" y="355600"/>
                </a:lnTo>
                <a:lnTo>
                  <a:pt x="137477" y="350520"/>
                </a:lnTo>
                <a:lnTo>
                  <a:pt x="140589" y="345440"/>
                </a:lnTo>
                <a:lnTo>
                  <a:pt x="143192" y="341630"/>
                </a:lnTo>
                <a:lnTo>
                  <a:pt x="144081" y="339090"/>
                </a:lnTo>
                <a:lnTo>
                  <a:pt x="144907" y="337820"/>
                </a:lnTo>
                <a:lnTo>
                  <a:pt x="145796" y="336550"/>
                </a:lnTo>
                <a:lnTo>
                  <a:pt x="151003" y="321310"/>
                </a:lnTo>
                <a:lnTo>
                  <a:pt x="155384" y="313690"/>
                </a:lnTo>
                <a:lnTo>
                  <a:pt x="157988" y="308610"/>
                </a:lnTo>
                <a:lnTo>
                  <a:pt x="159321" y="303530"/>
                </a:lnTo>
                <a:lnTo>
                  <a:pt x="162369" y="299720"/>
                </a:lnTo>
                <a:lnTo>
                  <a:pt x="166306" y="293370"/>
                </a:lnTo>
                <a:lnTo>
                  <a:pt x="168465" y="287020"/>
                </a:lnTo>
                <a:lnTo>
                  <a:pt x="171069" y="280670"/>
                </a:lnTo>
                <a:lnTo>
                  <a:pt x="173228" y="274320"/>
                </a:lnTo>
                <a:lnTo>
                  <a:pt x="176720" y="267970"/>
                </a:lnTo>
                <a:lnTo>
                  <a:pt x="179387" y="262890"/>
                </a:lnTo>
                <a:lnTo>
                  <a:pt x="180276" y="261620"/>
                </a:lnTo>
                <a:lnTo>
                  <a:pt x="180276" y="260350"/>
                </a:lnTo>
                <a:lnTo>
                  <a:pt x="183129" y="252730"/>
                </a:lnTo>
                <a:lnTo>
                  <a:pt x="186761" y="245110"/>
                </a:lnTo>
                <a:lnTo>
                  <a:pt x="190643" y="238760"/>
                </a:lnTo>
                <a:lnTo>
                  <a:pt x="194691" y="231140"/>
                </a:lnTo>
                <a:lnTo>
                  <a:pt x="194691" y="229870"/>
                </a:lnTo>
                <a:lnTo>
                  <a:pt x="195580" y="228600"/>
                </a:lnTo>
                <a:lnTo>
                  <a:pt x="200787" y="223520"/>
                </a:lnTo>
                <a:lnTo>
                  <a:pt x="203009" y="217170"/>
                </a:lnTo>
                <a:lnTo>
                  <a:pt x="206502" y="208280"/>
                </a:lnTo>
                <a:lnTo>
                  <a:pt x="206946" y="205740"/>
                </a:lnTo>
                <a:lnTo>
                  <a:pt x="209550" y="204470"/>
                </a:lnTo>
                <a:lnTo>
                  <a:pt x="210439" y="203200"/>
                </a:lnTo>
                <a:lnTo>
                  <a:pt x="210883" y="201930"/>
                </a:lnTo>
                <a:lnTo>
                  <a:pt x="211645" y="200660"/>
                </a:lnTo>
                <a:lnTo>
                  <a:pt x="211709" y="199390"/>
                </a:lnTo>
                <a:lnTo>
                  <a:pt x="212153" y="198120"/>
                </a:lnTo>
                <a:lnTo>
                  <a:pt x="216749" y="191770"/>
                </a:lnTo>
                <a:lnTo>
                  <a:pt x="220440" y="184150"/>
                </a:lnTo>
                <a:lnTo>
                  <a:pt x="250507" y="128270"/>
                </a:lnTo>
                <a:lnTo>
                  <a:pt x="254000" y="121920"/>
                </a:lnTo>
                <a:lnTo>
                  <a:pt x="260985" y="111760"/>
                </a:lnTo>
                <a:lnTo>
                  <a:pt x="272796" y="92710"/>
                </a:lnTo>
                <a:lnTo>
                  <a:pt x="276266" y="87630"/>
                </a:lnTo>
                <a:lnTo>
                  <a:pt x="279558" y="81280"/>
                </a:lnTo>
                <a:lnTo>
                  <a:pt x="282850" y="76200"/>
                </a:lnTo>
                <a:lnTo>
                  <a:pt x="286321" y="69850"/>
                </a:lnTo>
                <a:lnTo>
                  <a:pt x="294649" y="58420"/>
                </a:lnTo>
                <a:lnTo>
                  <a:pt x="303172" y="45720"/>
                </a:lnTo>
                <a:lnTo>
                  <a:pt x="320357" y="22860"/>
                </a:lnTo>
                <a:lnTo>
                  <a:pt x="321246" y="21590"/>
                </a:lnTo>
                <a:lnTo>
                  <a:pt x="322072" y="20320"/>
                </a:lnTo>
                <a:lnTo>
                  <a:pt x="322961" y="19050"/>
                </a:lnTo>
                <a:lnTo>
                  <a:pt x="325564" y="17780"/>
                </a:lnTo>
                <a:lnTo>
                  <a:pt x="326898" y="15240"/>
                </a:lnTo>
                <a:lnTo>
                  <a:pt x="326009" y="7620"/>
                </a:lnTo>
                <a:lnTo>
                  <a:pt x="327342" y="6350"/>
                </a:lnTo>
                <a:lnTo>
                  <a:pt x="329946" y="5080"/>
                </a:lnTo>
                <a:lnTo>
                  <a:pt x="332994" y="3810"/>
                </a:lnTo>
                <a:lnTo>
                  <a:pt x="334772" y="1270"/>
                </a:lnTo>
                <a:lnTo>
                  <a:pt x="339090" y="2540"/>
                </a:lnTo>
                <a:lnTo>
                  <a:pt x="358965" y="2540"/>
                </a:lnTo>
                <a:lnTo>
                  <a:pt x="361187" y="5080"/>
                </a:lnTo>
                <a:lnTo>
                  <a:pt x="366839" y="10160"/>
                </a:lnTo>
                <a:lnTo>
                  <a:pt x="372109" y="15240"/>
                </a:lnTo>
                <a:lnTo>
                  <a:pt x="376872" y="20320"/>
                </a:lnTo>
                <a:lnTo>
                  <a:pt x="378587" y="22860"/>
                </a:lnTo>
                <a:lnTo>
                  <a:pt x="378205" y="26670"/>
                </a:lnTo>
                <a:lnTo>
                  <a:pt x="379031" y="30480"/>
                </a:lnTo>
                <a:lnTo>
                  <a:pt x="380746" y="34290"/>
                </a:lnTo>
                <a:lnTo>
                  <a:pt x="376872" y="36830"/>
                </a:lnTo>
                <a:lnTo>
                  <a:pt x="372935" y="44450"/>
                </a:lnTo>
                <a:lnTo>
                  <a:pt x="367220" y="45720"/>
                </a:lnTo>
                <a:lnTo>
                  <a:pt x="363347" y="48260"/>
                </a:lnTo>
                <a:lnTo>
                  <a:pt x="361632" y="49530"/>
                </a:lnTo>
                <a:lnTo>
                  <a:pt x="359410" y="52070"/>
                </a:lnTo>
                <a:lnTo>
                  <a:pt x="358140" y="53340"/>
                </a:lnTo>
                <a:lnTo>
                  <a:pt x="354647" y="57150"/>
                </a:lnTo>
                <a:lnTo>
                  <a:pt x="351599" y="62230"/>
                </a:lnTo>
                <a:lnTo>
                  <a:pt x="344233" y="62230"/>
                </a:lnTo>
                <a:lnTo>
                  <a:pt x="340741" y="66040"/>
                </a:lnTo>
                <a:lnTo>
                  <a:pt x="337693" y="68580"/>
                </a:lnTo>
                <a:lnTo>
                  <a:pt x="335089" y="72390"/>
                </a:lnTo>
                <a:lnTo>
                  <a:pt x="329871" y="78740"/>
                </a:lnTo>
                <a:lnTo>
                  <a:pt x="324778" y="86360"/>
                </a:lnTo>
                <a:lnTo>
                  <a:pt x="319935" y="93980"/>
                </a:lnTo>
                <a:lnTo>
                  <a:pt x="315468" y="100330"/>
                </a:lnTo>
                <a:lnTo>
                  <a:pt x="311975" y="106680"/>
                </a:lnTo>
                <a:lnTo>
                  <a:pt x="307594" y="111760"/>
                </a:lnTo>
                <a:lnTo>
                  <a:pt x="304990" y="119380"/>
                </a:lnTo>
                <a:lnTo>
                  <a:pt x="304546" y="119380"/>
                </a:lnTo>
                <a:lnTo>
                  <a:pt x="304546" y="120650"/>
                </a:lnTo>
                <a:lnTo>
                  <a:pt x="298450" y="127000"/>
                </a:lnTo>
                <a:lnTo>
                  <a:pt x="295338" y="132080"/>
                </a:lnTo>
                <a:lnTo>
                  <a:pt x="289242" y="147320"/>
                </a:lnTo>
                <a:lnTo>
                  <a:pt x="283972" y="153670"/>
                </a:lnTo>
                <a:lnTo>
                  <a:pt x="279654" y="160020"/>
                </a:lnTo>
                <a:lnTo>
                  <a:pt x="270557" y="175260"/>
                </a:lnTo>
                <a:lnTo>
                  <a:pt x="266098" y="181610"/>
                </a:lnTo>
                <a:lnTo>
                  <a:pt x="261746" y="189230"/>
                </a:lnTo>
                <a:lnTo>
                  <a:pt x="258254" y="195580"/>
                </a:lnTo>
                <a:lnTo>
                  <a:pt x="255651" y="201930"/>
                </a:lnTo>
                <a:lnTo>
                  <a:pt x="252158" y="208280"/>
                </a:lnTo>
                <a:lnTo>
                  <a:pt x="250444" y="212090"/>
                </a:lnTo>
                <a:lnTo>
                  <a:pt x="248221" y="215900"/>
                </a:lnTo>
                <a:lnTo>
                  <a:pt x="244792" y="223520"/>
                </a:lnTo>
                <a:lnTo>
                  <a:pt x="242570" y="226060"/>
                </a:lnTo>
                <a:lnTo>
                  <a:pt x="240855" y="231140"/>
                </a:lnTo>
                <a:lnTo>
                  <a:pt x="239522" y="233680"/>
                </a:lnTo>
                <a:lnTo>
                  <a:pt x="237807" y="236220"/>
                </a:lnTo>
                <a:lnTo>
                  <a:pt x="236474" y="238760"/>
                </a:lnTo>
                <a:lnTo>
                  <a:pt x="233870" y="243840"/>
                </a:lnTo>
                <a:lnTo>
                  <a:pt x="231648" y="247650"/>
                </a:lnTo>
                <a:lnTo>
                  <a:pt x="229044" y="252730"/>
                </a:lnTo>
                <a:lnTo>
                  <a:pt x="224927" y="261620"/>
                </a:lnTo>
                <a:lnTo>
                  <a:pt x="220591" y="270510"/>
                </a:lnTo>
                <a:lnTo>
                  <a:pt x="216337" y="279400"/>
                </a:lnTo>
                <a:lnTo>
                  <a:pt x="212471" y="288290"/>
                </a:lnTo>
                <a:lnTo>
                  <a:pt x="209867" y="295910"/>
                </a:lnTo>
                <a:lnTo>
                  <a:pt x="205041" y="302260"/>
                </a:lnTo>
                <a:lnTo>
                  <a:pt x="201549" y="309880"/>
                </a:lnTo>
                <a:lnTo>
                  <a:pt x="198596" y="316230"/>
                </a:lnTo>
                <a:lnTo>
                  <a:pt x="192690" y="330200"/>
                </a:lnTo>
                <a:lnTo>
                  <a:pt x="189738" y="336550"/>
                </a:lnTo>
                <a:lnTo>
                  <a:pt x="177927" y="367030"/>
                </a:lnTo>
                <a:lnTo>
                  <a:pt x="175768" y="372110"/>
                </a:lnTo>
                <a:lnTo>
                  <a:pt x="171831" y="377190"/>
                </a:lnTo>
                <a:lnTo>
                  <a:pt x="169608" y="382270"/>
                </a:lnTo>
                <a:lnTo>
                  <a:pt x="166026" y="389890"/>
                </a:lnTo>
                <a:lnTo>
                  <a:pt x="162623" y="396240"/>
                </a:lnTo>
                <a:lnTo>
                  <a:pt x="159553" y="403860"/>
                </a:lnTo>
                <a:lnTo>
                  <a:pt x="156972" y="411480"/>
                </a:lnTo>
                <a:lnTo>
                  <a:pt x="155107" y="419100"/>
                </a:lnTo>
                <a:lnTo>
                  <a:pt x="153154" y="425450"/>
                </a:lnTo>
                <a:lnTo>
                  <a:pt x="150712" y="433070"/>
                </a:lnTo>
                <a:lnTo>
                  <a:pt x="148715" y="436880"/>
                </a:lnTo>
                <a:close/>
              </a:path>
              <a:path w="381000" h="500379">
                <a:moveTo>
                  <a:pt x="118173" y="500380"/>
                </a:moveTo>
                <a:lnTo>
                  <a:pt x="105092" y="500380"/>
                </a:lnTo>
                <a:lnTo>
                  <a:pt x="101155" y="497840"/>
                </a:lnTo>
                <a:lnTo>
                  <a:pt x="100266" y="496570"/>
                </a:lnTo>
                <a:lnTo>
                  <a:pt x="92011" y="496570"/>
                </a:lnTo>
                <a:lnTo>
                  <a:pt x="87249" y="490220"/>
                </a:lnTo>
                <a:lnTo>
                  <a:pt x="82423" y="486410"/>
                </a:lnTo>
                <a:lnTo>
                  <a:pt x="78041" y="482600"/>
                </a:lnTo>
                <a:lnTo>
                  <a:pt x="75438" y="476250"/>
                </a:lnTo>
                <a:lnTo>
                  <a:pt x="73279" y="469900"/>
                </a:lnTo>
                <a:lnTo>
                  <a:pt x="72834" y="467360"/>
                </a:lnTo>
                <a:lnTo>
                  <a:pt x="72009" y="466090"/>
                </a:lnTo>
                <a:lnTo>
                  <a:pt x="56324" y="436880"/>
                </a:lnTo>
                <a:lnTo>
                  <a:pt x="54102" y="433070"/>
                </a:lnTo>
                <a:lnTo>
                  <a:pt x="51943" y="429260"/>
                </a:lnTo>
                <a:lnTo>
                  <a:pt x="48340" y="420370"/>
                </a:lnTo>
                <a:lnTo>
                  <a:pt x="44791" y="412750"/>
                </a:lnTo>
                <a:lnTo>
                  <a:pt x="41325" y="405130"/>
                </a:lnTo>
                <a:lnTo>
                  <a:pt x="37973" y="396240"/>
                </a:lnTo>
                <a:lnTo>
                  <a:pt x="35499" y="389890"/>
                </a:lnTo>
                <a:lnTo>
                  <a:pt x="33234" y="383540"/>
                </a:lnTo>
                <a:lnTo>
                  <a:pt x="31052" y="377190"/>
                </a:lnTo>
                <a:lnTo>
                  <a:pt x="28384" y="369570"/>
                </a:lnTo>
                <a:lnTo>
                  <a:pt x="27589" y="361950"/>
                </a:lnTo>
                <a:lnTo>
                  <a:pt x="25646" y="354330"/>
                </a:lnTo>
                <a:lnTo>
                  <a:pt x="23214" y="347980"/>
                </a:lnTo>
                <a:lnTo>
                  <a:pt x="20955" y="340360"/>
                </a:lnTo>
                <a:lnTo>
                  <a:pt x="19240" y="332740"/>
                </a:lnTo>
                <a:lnTo>
                  <a:pt x="16129" y="325120"/>
                </a:lnTo>
                <a:lnTo>
                  <a:pt x="15303" y="316230"/>
                </a:lnTo>
                <a:lnTo>
                  <a:pt x="13885" y="306070"/>
                </a:lnTo>
                <a:lnTo>
                  <a:pt x="11866" y="295910"/>
                </a:lnTo>
                <a:lnTo>
                  <a:pt x="9597" y="285750"/>
                </a:lnTo>
                <a:lnTo>
                  <a:pt x="7429" y="275590"/>
                </a:lnTo>
                <a:lnTo>
                  <a:pt x="6540" y="270510"/>
                </a:lnTo>
                <a:lnTo>
                  <a:pt x="5270" y="265430"/>
                </a:lnTo>
                <a:lnTo>
                  <a:pt x="3048" y="261620"/>
                </a:lnTo>
                <a:lnTo>
                  <a:pt x="0" y="255270"/>
                </a:lnTo>
                <a:lnTo>
                  <a:pt x="1333" y="248920"/>
                </a:lnTo>
                <a:lnTo>
                  <a:pt x="1333" y="241300"/>
                </a:lnTo>
                <a:lnTo>
                  <a:pt x="3048" y="240030"/>
                </a:lnTo>
                <a:lnTo>
                  <a:pt x="5270" y="240030"/>
                </a:lnTo>
                <a:lnTo>
                  <a:pt x="13144" y="241300"/>
                </a:lnTo>
                <a:lnTo>
                  <a:pt x="21844" y="241300"/>
                </a:lnTo>
                <a:lnTo>
                  <a:pt x="28829" y="245110"/>
                </a:lnTo>
                <a:lnTo>
                  <a:pt x="35369" y="248920"/>
                </a:lnTo>
                <a:lnTo>
                  <a:pt x="40195" y="254000"/>
                </a:lnTo>
                <a:lnTo>
                  <a:pt x="41021" y="262890"/>
                </a:lnTo>
                <a:lnTo>
                  <a:pt x="41910" y="269240"/>
                </a:lnTo>
                <a:lnTo>
                  <a:pt x="47117" y="298450"/>
                </a:lnTo>
                <a:lnTo>
                  <a:pt x="47561" y="299720"/>
                </a:lnTo>
                <a:lnTo>
                  <a:pt x="51331" y="317500"/>
                </a:lnTo>
                <a:lnTo>
                  <a:pt x="53285" y="326390"/>
                </a:lnTo>
                <a:lnTo>
                  <a:pt x="55435" y="334010"/>
                </a:lnTo>
                <a:lnTo>
                  <a:pt x="57071" y="341630"/>
                </a:lnTo>
                <a:lnTo>
                  <a:pt x="58761" y="347980"/>
                </a:lnTo>
                <a:lnTo>
                  <a:pt x="60534" y="355600"/>
                </a:lnTo>
                <a:lnTo>
                  <a:pt x="62420" y="361950"/>
                </a:lnTo>
                <a:lnTo>
                  <a:pt x="64579" y="370840"/>
                </a:lnTo>
                <a:lnTo>
                  <a:pt x="66802" y="378460"/>
                </a:lnTo>
                <a:lnTo>
                  <a:pt x="69405" y="386080"/>
                </a:lnTo>
                <a:lnTo>
                  <a:pt x="69850" y="388620"/>
                </a:lnTo>
                <a:lnTo>
                  <a:pt x="70739" y="391160"/>
                </a:lnTo>
                <a:lnTo>
                  <a:pt x="71564" y="392430"/>
                </a:lnTo>
                <a:lnTo>
                  <a:pt x="74612" y="400050"/>
                </a:lnTo>
                <a:lnTo>
                  <a:pt x="78549" y="406400"/>
                </a:lnTo>
                <a:lnTo>
                  <a:pt x="83312" y="420370"/>
                </a:lnTo>
                <a:lnTo>
                  <a:pt x="85979" y="426720"/>
                </a:lnTo>
                <a:lnTo>
                  <a:pt x="89471" y="431800"/>
                </a:lnTo>
                <a:lnTo>
                  <a:pt x="90805" y="434340"/>
                </a:lnTo>
                <a:lnTo>
                  <a:pt x="92075" y="436880"/>
                </a:lnTo>
                <a:lnTo>
                  <a:pt x="148715" y="436880"/>
                </a:lnTo>
                <a:lnTo>
                  <a:pt x="147383" y="439420"/>
                </a:lnTo>
                <a:lnTo>
                  <a:pt x="146494" y="440690"/>
                </a:lnTo>
                <a:lnTo>
                  <a:pt x="146494" y="443230"/>
                </a:lnTo>
                <a:lnTo>
                  <a:pt x="145669" y="444500"/>
                </a:lnTo>
                <a:lnTo>
                  <a:pt x="143954" y="449580"/>
                </a:lnTo>
                <a:lnTo>
                  <a:pt x="140843" y="458470"/>
                </a:lnTo>
                <a:lnTo>
                  <a:pt x="138684" y="466090"/>
                </a:lnTo>
                <a:lnTo>
                  <a:pt x="134747" y="472440"/>
                </a:lnTo>
                <a:lnTo>
                  <a:pt x="135265" y="482600"/>
                </a:lnTo>
                <a:lnTo>
                  <a:pt x="135636" y="488950"/>
                </a:lnTo>
                <a:lnTo>
                  <a:pt x="131699" y="494030"/>
                </a:lnTo>
                <a:lnTo>
                  <a:pt x="125603" y="497840"/>
                </a:lnTo>
                <a:lnTo>
                  <a:pt x="122555" y="499110"/>
                </a:lnTo>
                <a:lnTo>
                  <a:pt x="118173" y="500380"/>
                </a:lnTo>
                <a:close/>
              </a:path>
            </a:pathLst>
          </a:custGeom>
          <a:solidFill>
            <a:srgbClr val="FFB449"/>
          </a:solidFill>
        </p:spPr>
        <p:txBody>
          <a:bodyPr wrap="square" lIns="0" tIns="0" rIns="0" bIns="0" rtlCol="0"/>
          <a:lstStyle/>
          <a:p>
            <a:endParaRPr/>
          </a:p>
        </p:txBody>
      </p:sp>
      <p:sp>
        <p:nvSpPr>
          <p:cNvPr id="7" name="object 7"/>
          <p:cNvSpPr/>
          <p:nvPr/>
        </p:nvSpPr>
        <p:spPr>
          <a:xfrm>
            <a:off x="893250" y="4221363"/>
            <a:ext cx="381000" cy="500380"/>
          </a:xfrm>
          <a:custGeom>
            <a:avLst/>
            <a:gdLst/>
            <a:ahLst/>
            <a:cxnLst/>
            <a:rect l="l" t="t" r="r" b="b"/>
            <a:pathLst>
              <a:path w="381000" h="500379">
                <a:moveTo>
                  <a:pt x="355472" y="2540"/>
                </a:moveTo>
                <a:lnTo>
                  <a:pt x="340804" y="2540"/>
                </a:lnTo>
                <a:lnTo>
                  <a:pt x="342582" y="0"/>
                </a:lnTo>
                <a:lnTo>
                  <a:pt x="347217" y="0"/>
                </a:lnTo>
                <a:lnTo>
                  <a:pt x="350265" y="1270"/>
                </a:lnTo>
                <a:lnTo>
                  <a:pt x="355472" y="2540"/>
                </a:lnTo>
                <a:close/>
              </a:path>
              <a:path w="381000" h="500379">
                <a:moveTo>
                  <a:pt x="148715" y="436880"/>
                </a:moveTo>
                <a:lnTo>
                  <a:pt x="99504" y="436880"/>
                </a:lnTo>
                <a:lnTo>
                  <a:pt x="100774" y="434340"/>
                </a:lnTo>
                <a:lnTo>
                  <a:pt x="102108" y="430530"/>
                </a:lnTo>
                <a:lnTo>
                  <a:pt x="104711" y="425450"/>
                </a:lnTo>
                <a:lnTo>
                  <a:pt x="107759" y="419100"/>
                </a:lnTo>
                <a:lnTo>
                  <a:pt x="113919" y="406400"/>
                </a:lnTo>
                <a:lnTo>
                  <a:pt x="116967" y="398780"/>
                </a:lnTo>
                <a:lnTo>
                  <a:pt x="120904" y="391160"/>
                </a:lnTo>
                <a:lnTo>
                  <a:pt x="125243" y="382270"/>
                </a:lnTo>
                <a:lnTo>
                  <a:pt x="129143" y="373380"/>
                </a:lnTo>
                <a:lnTo>
                  <a:pt x="132637" y="364490"/>
                </a:lnTo>
                <a:lnTo>
                  <a:pt x="135763" y="355600"/>
                </a:lnTo>
                <a:lnTo>
                  <a:pt x="137477" y="350520"/>
                </a:lnTo>
                <a:lnTo>
                  <a:pt x="140589" y="345440"/>
                </a:lnTo>
                <a:lnTo>
                  <a:pt x="143192" y="341630"/>
                </a:lnTo>
                <a:lnTo>
                  <a:pt x="144081" y="339090"/>
                </a:lnTo>
                <a:lnTo>
                  <a:pt x="144907" y="337820"/>
                </a:lnTo>
                <a:lnTo>
                  <a:pt x="145796" y="336550"/>
                </a:lnTo>
                <a:lnTo>
                  <a:pt x="151003" y="321310"/>
                </a:lnTo>
                <a:lnTo>
                  <a:pt x="155384" y="313690"/>
                </a:lnTo>
                <a:lnTo>
                  <a:pt x="157988" y="308610"/>
                </a:lnTo>
                <a:lnTo>
                  <a:pt x="159321" y="303530"/>
                </a:lnTo>
                <a:lnTo>
                  <a:pt x="162369" y="299720"/>
                </a:lnTo>
                <a:lnTo>
                  <a:pt x="166306" y="293370"/>
                </a:lnTo>
                <a:lnTo>
                  <a:pt x="168465" y="287020"/>
                </a:lnTo>
                <a:lnTo>
                  <a:pt x="171069" y="280670"/>
                </a:lnTo>
                <a:lnTo>
                  <a:pt x="173228" y="274320"/>
                </a:lnTo>
                <a:lnTo>
                  <a:pt x="176720" y="267970"/>
                </a:lnTo>
                <a:lnTo>
                  <a:pt x="179387" y="262890"/>
                </a:lnTo>
                <a:lnTo>
                  <a:pt x="180276" y="261620"/>
                </a:lnTo>
                <a:lnTo>
                  <a:pt x="180276" y="260350"/>
                </a:lnTo>
                <a:lnTo>
                  <a:pt x="183129" y="252730"/>
                </a:lnTo>
                <a:lnTo>
                  <a:pt x="186761" y="245110"/>
                </a:lnTo>
                <a:lnTo>
                  <a:pt x="190643" y="238760"/>
                </a:lnTo>
                <a:lnTo>
                  <a:pt x="194691" y="231140"/>
                </a:lnTo>
                <a:lnTo>
                  <a:pt x="194691" y="229870"/>
                </a:lnTo>
                <a:lnTo>
                  <a:pt x="195580" y="228600"/>
                </a:lnTo>
                <a:lnTo>
                  <a:pt x="200787" y="223520"/>
                </a:lnTo>
                <a:lnTo>
                  <a:pt x="203009" y="217170"/>
                </a:lnTo>
                <a:lnTo>
                  <a:pt x="206502" y="208280"/>
                </a:lnTo>
                <a:lnTo>
                  <a:pt x="206946" y="205740"/>
                </a:lnTo>
                <a:lnTo>
                  <a:pt x="209550" y="204470"/>
                </a:lnTo>
                <a:lnTo>
                  <a:pt x="210439" y="203200"/>
                </a:lnTo>
                <a:lnTo>
                  <a:pt x="210883" y="201930"/>
                </a:lnTo>
                <a:lnTo>
                  <a:pt x="211645" y="200660"/>
                </a:lnTo>
                <a:lnTo>
                  <a:pt x="211709" y="199390"/>
                </a:lnTo>
                <a:lnTo>
                  <a:pt x="212153" y="198120"/>
                </a:lnTo>
                <a:lnTo>
                  <a:pt x="216749" y="191770"/>
                </a:lnTo>
                <a:lnTo>
                  <a:pt x="220440" y="184150"/>
                </a:lnTo>
                <a:lnTo>
                  <a:pt x="250507" y="128270"/>
                </a:lnTo>
                <a:lnTo>
                  <a:pt x="254000" y="121920"/>
                </a:lnTo>
                <a:lnTo>
                  <a:pt x="260985" y="111760"/>
                </a:lnTo>
                <a:lnTo>
                  <a:pt x="272796" y="92710"/>
                </a:lnTo>
                <a:lnTo>
                  <a:pt x="276266" y="87630"/>
                </a:lnTo>
                <a:lnTo>
                  <a:pt x="279558" y="81280"/>
                </a:lnTo>
                <a:lnTo>
                  <a:pt x="282850" y="76200"/>
                </a:lnTo>
                <a:lnTo>
                  <a:pt x="286321" y="69850"/>
                </a:lnTo>
                <a:lnTo>
                  <a:pt x="294649" y="58420"/>
                </a:lnTo>
                <a:lnTo>
                  <a:pt x="303172" y="45720"/>
                </a:lnTo>
                <a:lnTo>
                  <a:pt x="320357" y="22860"/>
                </a:lnTo>
                <a:lnTo>
                  <a:pt x="321246" y="21590"/>
                </a:lnTo>
                <a:lnTo>
                  <a:pt x="322072" y="20320"/>
                </a:lnTo>
                <a:lnTo>
                  <a:pt x="322961" y="19050"/>
                </a:lnTo>
                <a:lnTo>
                  <a:pt x="325564" y="17780"/>
                </a:lnTo>
                <a:lnTo>
                  <a:pt x="326898" y="15240"/>
                </a:lnTo>
                <a:lnTo>
                  <a:pt x="326009" y="7620"/>
                </a:lnTo>
                <a:lnTo>
                  <a:pt x="327342" y="6350"/>
                </a:lnTo>
                <a:lnTo>
                  <a:pt x="329946" y="5080"/>
                </a:lnTo>
                <a:lnTo>
                  <a:pt x="332994" y="3810"/>
                </a:lnTo>
                <a:lnTo>
                  <a:pt x="334772" y="1270"/>
                </a:lnTo>
                <a:lnTo>
                  <a:pt x="339090" y="2540"/>
                </a:lnTo>
                <a:lnTo>
                  <a:pt x="358965" y="2540"/>
                </a:lnTo>
                <a:lnTo>
                  <a:pt x="361187" y="5080"/>
                </a:lnTo>
                <a:lnTo>
                  <a:pt x="366839" y="10160"/>
                </a:lnTo>
                <a:lnTo>
                  <a:pt x="372109" y="15240"/>
                </a:lnTo>
                <a:lnTo>
                  <a:pt x="376872" y="20320"/>
                </a:lnTo>
                <a:lnTo>
                  <a:pt x="378587" y="22860"/>
                </a:lnTo>
                <a:lnTo>
                  <a:pt x="378205" y="26670"/>
                </a:lnTo>
                <a:lnTo>
                  <a:pt x="379031" y="30480"/>
                </a:lnTo>
                <a:lnTo>
                  <a:pt x="380746" y="34290"/>
                </a:lnTo>
                <a:lnTo>
                  <a:pt x="376872" y="36830"/>
                </a:lnTo>
                <a:lnTo>
                  <a:pt x="372935" y="44450"/>
                </a:lnTo>
                <a:lnTo>
                  <a:pt x="367220" y="45720"/>
                </a:lnTo>
                <a:lnTo>
                  <a:pt x="363347" y="48260"/>
                </a:lnTo>
                <a:lnTo>
                  <a:pt x="361632" y="49530"/>
                </a:lnTo>
                <a:lnTo>
                  <a:pt x="359410" y="52070"/>
                </a:lnTo>
                <a:lnTo>
                  <a:pt x="358140" y="53340"/>
                </a:lnTo>
                <a:lnTo>
                  <a:pt x="354647" y="57150"/>
                </a:lnTo>
                <a:lnTo>
                  <a:pt x="351599" y="62230"/>
                </a:lnTo>
                <a:lnTo>
                  <a:pt x="344233" y="62230"/>
                </a:lnTo>
                <a:lnTo>
                  <a:pt x="340741" y="66040"/>
                </a:lnTo>
                <a:lnTo>
                  <a:pt x="337693" y="68580"/>
                </a:lnTo>
                <a:lnTo>
                  <a:pt x="335089" y="72390"/>
                </a:lnTo>
                <a:lnTo>
                  <a:pt x="329871" y="78740"/>
                </a:lnTo>
                <a:lnTo>
                  <a:pt x="324778" y="86360"/>
                </a:lnTo>
                <a:lnTo>
                  <a:pt x="319935" y="93980"/>
                </a:lnTo>
                <a:lnTo>
                  <a:pt x="315468" y="100330"/>
                </a:lnTo>
                <a:lnTo>
                  <a:pt x="311975" y="106680"/>
                </a:lnTo>
                <a:lnTo>
                  <a:pt x="307594" y="111760"/>
                </a:lnTo>
                <a:lnTo>
                  <a:pt x="304990" y="119380"/>
                </a:lnTo>
                <a:lnTo>
                  <a:pt x="304546" y="119380"/>
                </a:lnTo>
                <a:lnTo>
                  <a:pt x="304546" y="120650"/>
                </a:lnTo>
                <a:lnTo>
                  <a:pt x="298450" y="127000"/>
                </a:lnTo>
                <a:lnTo>
                  <a:pt x="295338" y="132080"/>
                </a:lnTo>
                <a:lnTo>
                  <a:pt x="289242" y="147320"/>
                </a:lnTo>
                <a:lnTo>
                  <a:pt x="283972" y="153670"/>
                </a:lnTo>
                <a:lnTo>
                  <a:pt x="279654" y="160020"/>
                </a:lnTo>
                <a:lnTo>
                  <a:pt x="270557" y="175260"/>
                </a:lnTo>
                <a:lnTo>
                  <a:pt x="266098" y="181610"/>
                </a:lnTo>
                <a:lnTo>
                  <a:pt x="261746" y="189230"/>
                </a:lnTo>
                <a:lnTo>
                  <a:pt x="258254" y="195580"/>
                </a:lnTo>
                <a:lnTo>
                  <a:pt x="255651" y="201930"/>
                </a:lnTo>
                <a:lnTo>
                  <a:pt x="252158" y="208280"/>
                </a:lnTo>
                <a:lnTo>
                  <a:pt x="250444" y="212090"/>
                </a:lnTo>
                <a:lnTo>
                  <a:pt x="248221" y="215900"/>
                </a:lnTo>
                <a:lnTo>
                  <a:pt x="244792" y="223520"/>
                </a:lnTo>
                <a:lnTo>
                  <a:pt x="242570" y="226060"/>
                </a:lnTo>
                <a:lnTo>
                  <a:pt x="240855" y="231140"/>
                </a:lnTo>
                <a:lnTo>
                  <a:pt x="239522" y="233680"/>
                </a:lnTo>
                <a:lnTo>
                  <a:pt x="237807" y="236220"/>
                </a:lnTo>
                <a:lnTo>
                  <a:pt x="236474" y="238760"/>
                </a:lnTo>
                <a:lnTo>
                  <a:pt x="233870" y="243840"/>
                </a:lnTo>
                <a:lnTo>
                  <a:pt x="231648" y="247650"/>
                </a:lnTo>
                <a:lnTo>
                  <a:pt x="229044" y="252730"/>
                </a:lnTo>
                <a:lnTo>
                  <a:pt x="224927" y="261620"/>
                </a:lnTo>
                <a:lnTo>
                  <a:pt x="220591" y="270510"/>
                </a:lnTo>
                <a:lnTo>
                  <a:pt x="216337" y="279400"/>
                </a:lnTo>
                <a:lnTo>
                  <a:pt x="212471" y="288290"/>
                </a:lnTo>
                <a:lnTo>
                  <a:pt x="209867" y="295910"/>
                </a:lnTo>
                <a:lnTo>
                  <a:pt x="205041" y="302260"/>
                </a:lnTo>
                <a:lnTo>
                  <a:pt x="201549" y="309880"/>
                </a:lnTo>
                <a:lnTo>
                  <a:pt x="198596" y="316230"/>
                </a:lnTo>
                <a:lnTo>
                  <a:pt x="192690" y="330200"/>
                </a:lnTo>
                <a:lnTo>
                  <a:pt x="189738" y="336550"/>
                </a:lnTo>
                <a:lnTo>
                  <a:pt x="177927" y="367030"/>
                </a:lnTo>
                <a:lnTo>
                  <a:pt x="175768" y="372110"/>
                </a:lnTo>
                <a:lnTo>
                  <a:pt x="171831" y="377190"/>
                </a:lnTo>
                <a:lnTo>
                  <a:pt x="169608" y="382270"/>
                </a:lnTo>
                <a:lnTo>
                  <a:pt x="166026" y="389890"/>
                </a:lnTo>
                <a:lnTo>
                  <a:pt x="162623" y="396240"/>
                </a:lnTo>
                <a:lnTo>
                  <a:pt x="159553" y="403860"/>
                </a:lnTo>
                <a:lnTo>
                  <a:pt x="156972" y="411480"/>
                </a:lnTo>
                <a:lnTo>
                  <a:pt x="155107" y="419100"/>
                </a:lnTo>
                <a:lnTo>
                  <a:pt x="153154" y="425450"/>
                </a:lnTo>
                <a:lnTo>
                  <a:pt x="150712" y="433070"/>
                </a:lnTo>
                <a:lnTo>
                  <a:pt x="148715" y="436880"/>
                </a:lnTo>
                <a:close/>
              </a:path>
              <a:path w="381000" h="500379">
                <a:moveTo>
                  <a:pt x="118173" y="500380"/>
                </a:moveTo>
                <a:lnTo>
                  <a:pt x="105092" y="500380"/>
                </a:lnTo>
                <a:lnTo>
                  <a:pt x="101155" y="497840"/>
                </a:lnTo>
                <a:lnTo>
                  <a:pt x="100266" y="496570"/>
                </a:lnTo>
                <a:lnTo>
                  <a:pt x="92011" y="496570"/>
                </a:lnTo>
                <a:lnTo>
                  <a:pt x="87249" y="490220"/>
                </a:lnTo>
                <a:lnTo>
                  <a:pt x="82423" y="486410"/>
                </a:lnTo>
                <a:lnTo>
                  <a:pt x="78041" y="482600"/>
                </a:lnTo>
                <a:lnTo>
                  <a:pt x="75438" y="476250"/>
                </a:lnTo>
                <a:lnTo>
                  <a:pt x="73279" y="469900"/>
                </a:lnTo>
                <a:lnTo>
                  <a:pt x="72834" y="467360"/>
                </a:lnTo>
                <a:lnTo>
                  <a:pt x="72009" y="466090"/>
                </a:lnTo>
                <a:lnTo>
                  <a:pt x="56324" y="436880"/>
                </a:lnTo>
                <a:lnTo>
                  <a:pt x="54102" y="433070"/>
                </a:lnTo>
                <a:lnTo>
                  <a:pt x="51943" y="429260"/>
                </a:lnTo>
                <a:lnTo>
                  <a:pt x="48340" y="420370"/>
                </a:lnTo>
                <a:lnTo>
                  <a:pt x="44791" y="412750"/>
                </a:lnTo>
                <a:lnTo>
                  <a:pt x="41325" y="405130"/>
                </a:lnTo>
                <a:lnTo>
                  <a:pt x="37973" y="396240"/>
                </a:lnTo>
                <a:lnTo>
                  <a:pt x="35499" y="389890"/>
                </a:lnTo>
                <a:lnTo>
                  <a:pt x="33234" y="383540"/>
                </a:lnTo>
                <a:lnTo>
                  <a:pt x="31052" y="377190"/>
                </a:lnTo>
                <a:lnTo>
                  <a:pt x="28384" y="369570"/>
                </a:lnTo>
                <a:lnTo>
                  <a:pt x="27589" y="361950"/>
                </a:lnTo>
                <a:lnTo>
                  <a:pt x="25646" y="354330"/>
                </a:lnTo>
                <a:lnTo>
                  <a:pt x="23214" y="347980"/>
                </a:lnTo>
                <a:lnTo>
                  <a:pt x="20955" y="340360"/>
                </a:lnTo>
                <a:lnTo>
                  <a:pt x="19240" y="332740"/>
                </a:lnTo>
                <a:lnTo>
                  <a:pt x="16129" y="325120"/>
                </a:lnTo>
                <a:lnTo>
                  <a:pt x="15303" y="316230"/>
                </a:lnTo>
                <a:lnTo>
                  <a:pt x="13885" y="306070"/>
                </a:lnTo>
                <a:lnTo>
                  <a:pt x="11866" y="295910"/>
                </a:lnTo>
                <a:lnTo>
                  <a:pt x="9597" y="285750"/>
                </a:lnTo>
                <a:lnTo>
                  <a:pt x="7429" y="275590"/>
                </a:lnTo>
                <a:lnTo>
                  <a:pt x="6540" y="270510"/>
                </a:lnTo>
                <a:lnTo>
                  <a:pt x="5270" y="265430"/>
                </a:lnTo>
                <a:lnTo>
                  <a:pt x="3048" y="261620"/>
                </a:lnTo>
                <a:lnTo>
                  <a:pt x="0" y="255270"/>
                </a:lnTo>
                <a:lnTo>
                  <a:pt x="1333" y="248920"/>
                </a:lnTo>
                <a:lnTo>
                  <a:pt x="1333" y="241300"/>
                </a:lnTo>
                <a:lnTo>
                  <a:pt x="3048" y="240030"/>
                </a:lnTo>
                <a:lnTo>
                  <a:pt x="5270" y="240030"/>
                </a:lnTo>
                <a:lnTo>
                  <a:pt x="13144" y="241300"/>
                </a:lnTo>
                <a:lnTo>
                  <a:pt x="21844" y="241300"/>
                </a:lnTo>
                <a:lnTo>
                  <a:pt x="28829" y="245110"/>
                </a:lnTo>
                <a:lnTo>
                  <a:pt x="35369" y="248920"/>
                </a:lnTo>
                <a:lnTo>
                  <a:pt x="40195" y="254000"/>
                </a:lnTo>
                <a:lnTo>
                  <a:pt x="41021" y="262890"/>
                </a:lnTo>
                <a:lnTo>
                  <a:pt x="41910" y="269240"/>
                </a:lnTo>
                <a:lnTo>
                  <a:pt x="47117" y="298450"/>
                </a:lnTo>
                <a:lnTo>
                  <a:pt x="47561" y="299720"/>
                </a:lnTo>
                <a:lnTo>
                  <a:pt x="51331" y="317500"/>
                </a:lnTo>
                <a:lnTo>
                  <a:pt x="53285" y="326390"/>
                </a:lnTo>
                <a:lnTo>
                  <a:pt x="55435" y="334010"/>
                </a:lnTo>
                <a:lnTo>
                  <a:pt x="57071" y="341630"/>
                </a:lnTo>
                <a:lnTo>
                  <a:pt x="58761" y="347980"/>
                </a:lnTo>
                <a:lnTo>
                  <a:pt x="60534" y="355600"/>
                </a:lnTo>
                <a:lnTo>
                  <a:pt x="62420" y="361950"/>
                </a:lnTo>
                <a:lnTo>
                  <a:pt x="64579" y="370840"/>
                </a:lnTo>
                <a:lnTo>
                  <a:pt x="66802" y="378460"/>
                </a:lnTo>
                <a:lnTo>
                  <a:pt x="69405" y="386080"/>
                </a:lnTo>
                <a:lnTo>
                  <a:pt x="69850" y="388620"/>
                </a:lnTo>
                <a:lnTo>
                  <a:pt x="70739" y="391160"/>
                </a:lnTo>
                <a:lnTo>
                  <a:pt x="71564" y="392430"/>
                </a:lnTo>
                <a:lnTo>
                  <a:pt x="74612" y="400050"/>
                </a:lnTo>
                <a:lnTo>
                  <a:pt x="78549" y="406400"/>
                </a:lnTo>
                <a:lnTo>
                  <a:pt x="83312" y="420370"/>
                </a:lnTo>
                <a:lnTo>
                  <a:pt x="85979" y="426720"/>
                </a:lnTo>
                <a:lnTo>
                  <a:pt x="89471" y="431800"/>
                </a:lnTo>
                <a:lnTo>
                  <a:pt x="90805" y="434340"/>
                </a:lnTo>
                <a:lnTo>
                  <a:pt x="92075" y="436880"/>
                </a:lnTo>
                <a:lnTo>
                  <a:pt x="148715" y="436880"/>
                </a:lnTo>
                <a:lnTo>
                  <a:pt x="147383" y="439420"/>
                </a:lnTo>
                <a:lnTo>
                  <a:pt x="146494" y="440690"/>
                </a:lnTo>
                <a:lnTo>
                  <a:pt x="146494" y="443230"/>
                </a:lnTo>
                <a:lnTo>
                  <a:pt x="145669" y="444500"/>
                </a:lnTo>
                <a:lnTo>
                  <a:pt x="143954" y="449580"/>
                </a:lnTo>
                <a:lnTo>
                  <a:pt x="140843" y="458470"/>
                </a:lnTo>
                <a:lnTo>
                  <a:pt x="138684" y="466090"/>
                </a:lnTo>
                <a:lnTo>
                  <a:pt x="134747" y="472440"/>
                </a:lnTo>
                <a:lnTo>
                  <a:pt x="135265" y="482600"/>
                </a:lnTo>
                <a:lnTo>
                  <a:pt x="135636" y="488950"/>
                </a:lnTo>
                <a:lnTo>
                  <a:pt x="131699" y="494030"/>
                </a:lnTo>
                <a:lnTo>
                  <a:pt x="125603" y="497840"/>
                </a:lnTo>
                <a:lnTo>
                  <a:pt x="122555" y="499110"/>
                </a:lnTo>
                <a:lnTo>
                  <a:pt x="118173" y="500380"/>
                </a:lnTo>
                <a:close/>
              </a:path>
            </a:pathLst>
          </a:custGeom>
          <a:solidFill>
            <a:srgbClr val="FFB449"/>
          </a:solidFill>
        </p:spPr>
        <p:txBody>
          <a:bodyPr wrap="square" lIns="0" tIns="0" rIns="0" bIns="0" rtlCol="0"/>
          <a:lstStyle/>
          <a:p>
            <a:endParaRPr/>
          </a:p>
        </p:txBody>
      </p:sp>
      <p:sp>
        <p:nvSpPr>
          <p:cNvPr id="8" name="object 8"/>
          <p:cNvSpPr/>
          <p:nvPr/>
        </p:nvSpPr>
        <p:spPr>
          <a:xfrm>
            <a:off x="8495085" y="3835416"/>
            <a:ext cx="2196465" cy="2303145"/>
          </a:xfrm>
          <a:custGeom>
            <a:avLst/>
            <a:gdLst/>
            <a:ahLst/>
            <a:cxnLst/>
            <a:rect l="l" t="t" r="r" b="b"/>
            <a:pathLst>
              <a:path w="2196465" h="2303145">
                <a:moveTo>
                  <a:pt x="918210" y="2303020"/>
                </a:moveTo>
                <a:lnTo>
                  <a:pt x="868688" y="2302108"/>
                </a:lnTo>
                <a:lnTo>
                  <a:pt x="819218" y="2299370"/>
                </a:lnTo>
                <a:lnTo>
                  <a:pt x="769854" y="2294806"/>
                </a:lnTo>
                <a:lnTo>
                  <a:pt x="720652" y="2288413"/>
                </a:lnTo>
                <a:lnTo>
                  <a:pt x="671666" y="2280190"/>
                </a:lnTo>
                <a:lnTo>
                  <a:pt x="622950" y="2270136"/>
                </a:lnTo>
                <a:lnTo>
                  <a:pt x="574560" y="2258250"/>
                </a:lnTo>
                <a:lnTo>
                  <a:pt x="526550" y="2244529"/>
                </a:lnTo>
                <a:lnTo>
                  <a:pt x="478975" y="2228973"/>
                </a:lnTo>
                <a:lnTo>
                  <a:pt x="431890" y="2211580"/>
                </a:lnTo>
                <a:lnTo>
                  <a:pt x="385349" y="2192349"/>
                </a:lnTo>
                <a:lnTo>
                  <a:pt x="339407" y="2171278"/>
                </a:lnTo>
                <a:lnTo>
                  <a:pt x="294118" y="2148366"/>
                </a:lnTo>
                <a:lnTo>
                  <a:pt x="249538" y="2123611"/>
                </a:lnTo>
                <a:lnTo>
                  <a:pt x="205721" y="2097012"/>
                </a:lnTo>
                <a:lnTo>
                  <a:pt x="162722" y="2068568"/>
                </a:lnTo>
                <a:lnTo>
                  <a:pt x="120596" y="2038277"/>
                </a:lnTo>
                <a:lnTo>
                  <a:pt x="79397" y="2006137"/>
                </a:lnTo>
                <a:lnTo>
                  <a:pt x="39180" y="1972148"/>
                </a:lnTo>
                <a:lnTo>
                  <a:pt x="0" y="1936307"/>
                </a:lnTo>
                <a:lnTo>
                  <a:pt x="276117" y="1646620"/>
                </a:lnTo>
                <a:lnTo>
                  <a:pt x="315542" y="1682077"/>
                </a:lnTo>
                <a:lnTo>
                  <a:pt x="356424" y="1714889"/>
                </a:lnTo>
                <a:lnTo>
                  <a:pt x="398648" y="1745059"/>
                </a:lnTo>
                <a:lnTo>
                  <a:pt x="442105" y="1772591"/>
                </a:lnTo>
                <a:lnTo>
                  <a:pt x="486681" y="1797487"/>
                </a:lnTo>
                <a:lnTo>
                  <a:pt x="532264" y="1819750"/>
                </a:lnTo>
                <a:lnTo>
                  <a:pt x="578742" y="1839382"/>
                </a:lnTo>
                <a:lnTo>
                  <a:pt x="626003" y="1856388"/>
                </a:lnTo>
                <a:lnTo>
                  <a:pt x="673936" y="1870769"/>
                </a:lnTo>
                <a:lnTo>
                  <a:pt x="722426" y="1882529"/>
                </a:lnTo>
                <a:lnTo>
                  <a:pt x="771364" y="1891671"/>
                </a:lnTo>
                <a:lnTo>
                  <a:pt x="820636" y="1898197"/>
                </a:lnTo>
                <a:lnTo>
                  <a:pt x="870130" y="1902110"/>
                </a:lnTo>
                <a:lnTo>
                  <a:pt x="919735" y="1903414"/>
                </a:lnTo>
                <a:lnTo>
                  <a:pt x="969334" y="1902111"/>
                </a:lnTo>
                <a:lnTo>
                  <a:pt x="1018818" y="1898203"/>
                </a:lnTo>
                <a:lnTo>
                  <a:pt x="1068077" y="1891693"/>
                </a:lnTo>
                <a:lnTo>
                  <a:pt x="1116996" y="1882585"/>
                </a:lnTo>
                <a:lnTo>
                  <a:pt x="1165464" y="1870881"/>
                </a:lnTo>
                <a:lnTo>
                  <a:pt x="1213369" y="1856585"/>
                </a:lnTo>
                <a:lnTo>
                  <a:pt x="1260597" y="1839699"/>
                </a:lnTo>
                <a:lnTo>
                  <a:pt x="1307036" y="1820227"/>
                </a:lnTo>
                <a:lnTo>
                  <a:pt x="1352575" y="1798171"/>
                </a:lnTo>
                <a:lnTo>
                  <a:pt x="1397100" y="1773535"/>
                </a:lnTo>
                <a:lnTo>
                  <a:pt x="1440500" y="1746322"/>
                </a:lnTo>
                <a:lnTo>
                  <a:pt x="1482661" y="1716535"/>
                </a:lnTo>
                <a:lnTo>
                  <a:pt x="1523472" y="1684177"/>
                </a:lnTo>
                <a:lnTo>
                  <a:pt x="1562819" y="1649250"/>
                </a:lnTo>
                <a:lnTo>
                  <a:pt x="1600592" y="1611758"/>
                </a:lnTo>
                <a:lnTo>
                  <a:pt x="1632982" y="1575991"/>
                </a:lnTo>
                <a:lnTo>
                  <a:pt x="1663204" y="1539028"/>
                </a:lnTo>
                <a:lnTo>
                  <a:pt x="1691258" y="1500952"/>
                </a:lnTo>
                <a:lnTo>
                  <a:pt x="1717146" y="1461847"/>
                </a:lnTo>
                <a:lnTo>
                  <a:pt x="1740871" y="1421797"/>
                </a:lnTo>
                <a:lnTo>
                  <a:pt x="1762434" y="1380884"/>
                </a:lnTo>
                <a:lnTo>
                  <a:pt x="1781837" y="1339193"/>
                </a:lnTo>
                <a:lnTo>
                  <a:pt x="1799082" y="1296807"/>
                </a:lnTo>
                <a:lnTo>
                  <a:pt x="1814171" y="1253809"/>
                </a:lnTo>
                <a:lnTo>
                  <a:pt x="1827105" y="1210283"/>
                </a:lnTo>
                <a:lnTo>
                  <a:pt x="1837887" y="1166313"/>
                </a:lnTo>
                <a:lnTo>
                  <a:pt x="1846518" y="1121981"/>
                </a:lnTo>
                <a:lnTo>
                  <a:pt x="1853001" y="1077372"/>
                </a:lnTo>
                <a:lnTo>
                  <a:pt x="1857336" y="1032569"/>
                </a:lnTo>
                <a:lnTo>
                  <a:pt x="1859527" y="987655"/>
                </a:lnTo>
                <a:lnTo>
                  <a:pt x="1859575" y="942714"/>
                </a:lnTo>
                <a:lnTo>
                  <a:pt x="1857481" y="897829"/>
                </a:lnTo>
                <a:lnTo>
                  <a:pt x="1853248" y="853084"/>
                </a:lnTo>
                <a:lnTo>
                  <a:pt x="1846878" y="808563"/>
                </a:lnTo>
                <a:lnTo>
                  <a:pt x="1838372" y="764348"/>
                </a:lnTo>
                <a:lnTo>
                  <a:pt x="1827733" y="720524"/>
                </a:lnTo>
                <a:lnTo>
                  <a:pt x="1814961" y="677173"/>
                </a:lnTo>
                <a:lnTo>
                  <a:pt x="1800060" y="634380"/>
                </a:lnTo>
                <a:lnTo>
                  <a:pt x="1783030" y="592228"/>
                </a:lnTo>
                <a:lnTo>
                  <a:pt x="1763874" y="550800"/>
                </a:lnTo>
                <a:lnTo>
                  <a:pt x="1742594" y="510180"/>
                </a:lnTo>
                <a:lnTo>
                  <a:pt x="1719191" y="470451"/>
                </a:lnTo>
                <a:lnTo>
                  <a:pt x="1693668" y="431697"/>
                </a:lnTo>
                <a:lnTo>
                  <a:pt x="1666026" y="394002"/>
                </a:lnTo>
                <a:lnTo>
                  <a:pt x="1636267" y="357448"/>
                </a:lnTo>
                <a:lnTo>
                  <a:pt x="1604393" y="322119"/>
                </a:lnTo>
                <a:lnTo>
                  <a:pt x="1570406" y="288099"/>
                </a:lnTo>
                <a:lnTo>
                  <a:pt x="1844871" y="0"/>
                </a:lnTo>
                <a:lnTo>
                  <a:pt x="1882842" y="37585"/>
                </a:lnTo>
                <a:lnTo>
                  <a:pt x="1918999" y="76304"/>
                </a:lnTo>
                <a:lnTo>
                  <a:pt x="1953340" y="116100"/>
                </a:lnTo>
                <a:lnTo>
                  <a:pt x="1985863" y="156918"/>
                </a:lnTo>
                <a:lnTo>
                  <a:pt x="2016566" y="198703"/>
                </a:lnTo>
                <a:lnTo>
                  <a:pt x="2045447" y="241400"/>
                </a:lnTo>
                <a:lnTo>
                  <a:pt x="2072504" y="284952"/>
                </a:lnTo>
                <a:lnTo>
                  <a:pt x="2097735" y="329306"/>
                </a:lnTo>
                <a:lnTo>
                  <a:pt x="2121137" y="374405"/>
                </a:lnTo>
                <a:lnTo>
                  <a:pt x="2142709" y="420194"/>
                </a:lnTo>
                <a:lnTo>
                  <a:pt x="2162448" y="466618"/>
                </a:lnTo>
                <a:lnTo>
                  <a:pt x="2180353" y="513622"/>
                </a:lnTo>
                <a:lnTo>
                  <a:pt x="2196421" y="561150"/>
                </a:lnTo>
                <a:lnTo>
                  <a:pt x="2196421" y="1368997"/>
                </a:lnTo>
                <a:lnTo>
                  <a:pt x="2180646" y="1415688"/>
                </a:lnTo>
                <a:lnTo>
                  <a:pt x="2163093" y="1461903"/>
                </a:lnTo>
                <a:lnTo>
                  <a:pt x="2143760" y="1507592"/>
                </a:lnTo>
                <a:lnTo>
                  <a:pt x="2122646" y="1552703"/>
                </a:lnTo>
                <a:lnTo>
                  <a:pt x="2099749" y="1597184"/>
                </a:lnTo>
                <a:lnTo>
                  <a:pt x="2075067" y="1640984"/>
                </a:lnTo>
                <a:lnTo>
                  <a:pt x="2048600" y="1684051"/>
                </a:lnTo>
                <a:lnTo>
                  <a:pt x="2020345" y="1726334"/>
                </a:lnTo>
                <a:lnTo>
                  <a:pt x="1990301" y="1767780"/>
                </a:lnTo>
                <a:lnTo>
                  <a:pt x="1958466" y="1808339"/>
                </a:lnTo>
                <a:lnTo>
                  <a:pt x="1924839" y="1847958"/>
                </a:lnTo>
                <a:lnTo>
                  <a:pt x="1889419" y="1886587"/>
                </a:lnTo>
                <a:lnTo>
                  <a:pt x="1852899" y="1923489"/>
                </a:lnTo>
                <a:lnTo>
                  <a:pt x="1815317" y="1958688"/>
                </a:lnTo>
                <a:lnTo>
                  <a:pt x="1776723" y="1992183"/>
                </a:lnTo>
                <a:lnTo>
                  <a:pt x="1737167" y="2023972"/>
                </a:lnTo>
                <a:lnTo>
                  <a:pt x="1696699" y="2054054"/>
                </a:lnTo>
                <a:lnTo>
                  <a:pt x="1655371" y="2082428"/>
                </a:lnTo>
                <a:lnTo>
                  <a:pt x="1613232" y="2109092"/>
                </a:lnTo>
                <a:lnTo>
                  <a:pt x="1570334" y="2134045"/>
                </a:lnTo>
                <a:lnTo>
                  <a:pt x="1526725" y="2157286"/>
                </a:lnTo>
                <a:lnTo>
                  <a:pt x="1482458" y="2178813"/>
                </a:lnTo>
                <a:lnTo>
                  <a:pt x="1437582" y="2198626"/>
                </a:lnTo>
                <a:lnTo>
                  <a:pt x="1392148" y="2216723"/>
                </a:lnTo>
                <a:lnTo>
                  <a:pt x="1346206" y="2233102"/>
                </a:lnTo>
                <a:lnTo>
                  <a:pt x="1299807" y="2247762"/>
                </a:lnTo>
                <a:lnTo>
                  <a:pt x="1253002" y="2260703"/>
                </a:lnTo>
                <a:lnTo>
                  <a:pt x="1205840" y="2271922"/>
                </a:lnTo>
                <a:lnTo>
                  <a:pt x="1158372" y="2281419"/>
                </a:lnTo>
                <a:lnTo>
                  <a:pt x="1110648" y="2289192"/>
                </a:lnTo>
                <a:lnTo>
                  <a:pt x="1062720" y="2295240"/>
                </a:lnTo>
                <a:lnTo>
                  <a:pt x="1014637" y="2299561"/>
                </a:lnTo>
                <a:lnTo>
                  <a:pt x="966450" y="2302155"/>
                </a:lnTo>
                <a:lnTo>
                  <a:pt x="918210" y="2303020"/>
                </a:lnTo>
                <a:close/>
              </a:path>
            </a:pathLst>
          </a:custGeom>
          <a:solidFill>
            <a:srgbClr val="FFB449"/>
          </a:solidFill>
        </p:spPr>
        <p:txBody>
          <a:bodyPr wrap="square" lIns="0" tIns="0" rIns="0" bIns="0" rtlCol="0"/>
          <a:lstStyle/>
          <a:p>
            <a:endParaRPr/>
          </a:p>
        </p:txBody>
      </p:sp>
      <p:sp>
        <p:nvSpPr>
          <p:cNvPr id="9" name="object 9"/>
          <p:cNvSpPr txBox="1"/>
          <p:nvPr/>
        </p:nvSpPr>
        <p:spPr>
          <a:xfrm>
            <a:off x="1308100" y="2486025"/>
            <a:ext cx="7566659" cy="2249334"/>
          </a:xfrm>
          <a:prstGeom prst="rect">
            <a:avLst/>
          </a:prstGeom>
        </p:spPr>
        <p:txBody>
          <a:bodyPr vert="horz" wrap="square" lIns="0" tIns="30480" rIns="0" bIns="0" rtlCol="0">
            <a:spAutoFit/>
          </a:bodyPr>
          <a:lstStyle/>
          <a:p>
            <a:pPr marL="12700" marR="1062990">
              <a:lnSpc>
                <a:spcPts val="2400"/>
              </a:lnSpc>
              <a:spcBef>
                <a:spcPts val="240"/>
              </a:spcBef>
            </a:pPr>
            <a:r>
              <a:rPr lang="en-US" sz="2050" spc="-90" dirty="0" smtClean="0">
                <a:solidFill>
                  <a:schemeClr val="bg1"/>
                </a:solidFill>
                <a:latin typeface="Roboto"/>
                <a:cs typeface="Georgia"/>
              </a:rPr>
              <a:t>Through the personal account of the applicant on the RGGU website</a:t>
            </a:r>
            <a:r>
              <a:rPr sz="2050" spc="-495" dirty="0" smtClean="0">
                <a:solidFill>
                  <a:schemeClr val="bg1"/>
                </a:solidFill>
                <a:latin typeface="Roboto"/>
                <a:cs typeface="Roboto"/>
              </a:rPr>
              <a:t> </a:t>
            </a:r>
            <a:r>
              <a:rPr lang="en-US" sz="2050" spc="-495" dirty="0" smtClean="0">
                <a:solidFill>
                  <a:schemeClr val="bg1"/>
                </a:solidFill>
                <a:latin typeface="Roboto"/>
                <a:cs typeface="Roboto"/>
              </a:rPr>
              <a:t/>
            </a:r>
            <a:br>
              <a:rPr lang="en-US" sz="2050" spc="-495" dirty="0" smtClean="0">
                <a:solidFill>
                  <a:schemeClr val="bg1"/>
                </a:solidFill>
                <a:latin typeface="Roboto"/>
                <a:cs typeface="Roboto"/>
              </a:rPr>
            </a:br>
            <a:r>
              <a:rPr lang="en-US" sz="2050" spc="-25" dirty="0">
                <a:solidFill>
                  <a:srgbClr val="F5F5F5"/>
                </a:solidFill>
                <a:latin typeface="Roboto"/>
                <a:cs typeface="Roboto"/>
                <a:hlinkClick r:id="rId3"/>
              </a:rPr>
              <a:t>https://www.rsuh.ru/abitur</a:t>
            </a:r>
            <a:r>
              <a:rPr lang="en-US" sz="2050" spc="-25" dirty="0" smtClean="0">
                <a:solidFill>
                  <a:srgbClr val="F5F5F5"/>
                </a:solidFill>
                <a:latin typeface="Roboto"/>
                <a:cs typeface="Roboto"/>
                <a:hlinkClick r:id="rId3"/>
              </a:rPr>
              <a:t>/</a:t>
            </a:r>
            <a:endParaRPr lang="ru-RU" sz="2050" spc="-25" dirty="0" smtClean="0">
              <a:solidFill>
                <a:srgbClr val="F5F5F5"/>
              </a:solidFill>
              <a:latin typeface="Roboto"/>
              <a:cs typeface="Roboto"/>
            </a:endParaRPr>
          </a:p>
          <a:p>
            <a:pPr marL="12700" marR="1062990">
              <a:lnSpc>
                <a:spcPts val="2400"/>
              </a:lnSpc>
              <a:spcBef>
                <a:spcPts val="240"/>
              </a:spcBef>
            </a:pPr>
            <a:r>
              <a:rPr lang="en-US" sz="2050" spc="60" dirty="0" smtClean="0">
                <a:solidFill>
                  <a:schemeClr val="bg1"/>
                </a:solidFill>
                <a:latin typeface="Roboto"/>
                <a:cs typeface="Georgia"/>
              </a:rPr>
              <a:t>Personally: Moscow, 15 </a:t>
            </a:r>
            <a:r>
              <a:rPr lang="en-US" sz="2050" spc="60" dirty="0" err="1" smtClean="0">
                <a:solidFill>
                  <a:schemeClr val="bg1"/>
                </a:solidFill>
                <a:latin typeface="Roboto"/>
                <a:cs typeface="Georgia"/>
              </a:rPr>
              <a:t>Chayanova</a:t>
            </a:r>
            <a:r>
              <a:rPr lang="en-US" sz="2050" spc="60" dirty="0" smtClean="0">
                <a:solidFill>
                  <a:schemeClr val="bg1"/>
                </a:solidFill>
                <a:latin typeface="Roboto"/>
                <a:cs typeface="Georgia"/>
              </a:rPr>
              <a:t> street, building 2</a:t>
            </a:r>
            <a:r>
              <a:rPr sz="2050" spc="-50" dirty="0" smtClean="0">
                <a:solidFill>
                  <a:schemeClr val="bg1"/>
                </a:solidFill>
                <a:latin typeface="Roboto"/>
                <a:cs typeface="Roboto"/>
              </a:rPr>
              <a:t>; </a:t>
            </a:r>
            <a:r>
              <a:rPr sz="2050" spc="-495" dirty="0" smtClean="0">
                <a:solidFill>
                  <a:schemeClr val="bg1"/>
                </a:solidFill>
                <a:latin typeface="Roboto"/>
                <a:cs typeface="Roboto"/>
              </a:rPr>
              <a:t> </a:t>
            </a:r>
            <a:endParaRPr lang="en-US" sz="2050" spc="-495" dirty="0" smtClean="0">
              <a:solidFill>
                <a:schemeClr val="bg1"/>
              </a:solidFill>
              <a:latin typeface="Roboto"/>
              <a:cs typeface="Roboto"/>
            </a:endParaRPr>
          </a:p>
          <a:p>
            <a:pPr marL="12700" marR="5080">
              <a:lnSpc>
                <a:spcPts val="4870"/>
              </a:lnSpc>
              <a:spcBef>
                <a:spcPts val="220"/>
              </a:spcBef>
            </a:pPr>
            <a:r>
              <a:rPr lang="en-US" sz="2050" spc="35" dirty="0" smtClean="0">
                <a:solidFill>
                  <a:schemeClr val="bg1"/>
                </a:solidFill>
                <a:latin typeface="Roboto"/>
                <a:cs typeface="Georgia"/>
              </a:rPr>
              <a:t>Through public postal operators</a:t>
            </a:r>
            <a:endParaRPr sz="2050" dirty="0">
              <a:latin typeface="Roboto"/>
              <a:cs typeface="Roboto"/>
            </a:endParaRPr>
          </a:p>
        </p:txBody>
      </p:sp>
      <p:sp>
        <p:nvSpPr>
          <p:cNvPr id="10" name="object 10"/>
          <p:cNvSpPr txBox="1">
            <a:spLocks noGrp="1"/>
          </p:cNvSpPr>
          <p:nvPr>
            <p:ph type="title"/>
          </p:nvPr>
        </p:nvSpPr>
        <p:spPr>
          <a:xfrm>
            <a:off x="2222500" y="1647825"/>
            <a:ext cx="5299125" cy="488595"/>
          </a:xfrm>
          <a:prstGeom prst="rect">
            <a:avLst/>
          </a:prstGeom>
        </p:spPr>
        <p:txBody>
          <a:bodyPr vert="horz" wrap="square" lIns="0" tIns="11430" rIns="0" bIns="0" rtlCol="0">
            <a:spAutoFit/>
          </a:bodyPr>
          <a:lstStyle/>
          <a:p>
            <a:pPr marL="12700">
              <a:lnSpc>
                <a:spcPct val="100000"/>
              </a:lnSpc>
              <a:spcBef>
                <a:spcPts val="90"/>
              </a:spcBef>
            </a:pPr>
            <a:r>
              <a:rPr lang="en-US" sz="3100" spc="-10" dirty="0" smtClean="0"/>
              <a:t>How to submit documents</a:t>
            </a:r>
            <a:r>
              <a:rPr sz="3100" spc="-25" dirty="0" smtClean="0"/>
              <a:t>?</a:t>
            </a:r>
            <a:endParaRPr sz="3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7500" y="657225"/>
            <a:ext cx="1208934" cy="1161324"/>
          </a:xfrm>
          <a:prstGeom prst="rect">
            <a:avLst/>
          </a:prstGeom>
        </p:spPr>
      </p:pic>
      <p:sp>
        <p:nvSpPr>
          <p:cNvPr id="3" name="object 3"/>
          <p:cNvSpPr/>
          <p:nvPr/>
        </p:nvSpPr>
        <p:spPr>
          <a:xfrm>
            <a:off x="622300" y="4010025"/>
            <a:ext cx="273050" cy="361950"/>
          </a:xfrm>
          <a:custGeom>
            <a:avLst/>
            <a:gdLst/>
            <a:ahLst/>
            <a:cxnLst/>
            <a:rect l="l" t="t" r="r" b="b"/>
            <a:pathLst>
              <a:path w="273050" h="361950">
                <a:moveTo>
                  <a:pt x="246406" y="78"/>
                </a:moveTo>
                <a:lnTo>
                  <a:pt x="246058" y="0"/>
                </a:lnTo>
                <a:lnTo>
                  <a:pt x="246435" y="63"/>
                </a:lnTo>
                <a:close/>
              </a:path>
              <a:path w="273050" h="361950">
                <a:moveTo>
                  <a:pt x="254093" y="1979"/>
                </a:moveTo>
                <a:lnTo>
                  <a:pt x="244552" y="1979"/>
                </a:lnTo>
                <a:lnTo>
                  <a:pt x="245807" y="383"/>
                </a:lnTo>
                <a:lnTo>
                  <a:pt x="246406" y="78"/>
                </a:lnTo>
                <a:lnTo>
                  <a:pt x="248883" y="638"/>
                </a:lnTo>
                <a:lnTo>
                  <a:pt x="251080" y="957"/>
                </a:lnTo>
                <a:lnTo>
                  <a:pt x="254093" y="1979"/>
                </a:lnTo>
                <a:close/>
              </a:path>
              <a:path w="273050" h="361950">
                <a:moveTo>
                  <a:pt x="106658" y="315990"/>
                </a:moveTo>
                <a:lnTo>
                  <a:pt x="71432" y="315990"/>
                </a:lnTo>
                <a:lnTo>
                  <a:pt x="72373" y="313436"/>
                </a:lnTo>
                <a:lnTo>
                  <a:pt x="73315" y="311201"/>
                </a:lnTo>
                <a:lnTo>
                  <a:pt x="75198" y="307050"/>
                </a:lnTo>
                <a:lnTo>
                  <a:pt x="77395" y="302899"/>
                </a:lnTo>
                <a:lnTo>
                  <a:pt x="81789" y="293383"/>
                </a:lnTo>
                <a:lnTo>
                  <a:pt x="83986" y="288019"/>
                </a:lnTo>
                <a:lnTo>
                  <a:pt x="86811" y="282590"/>
                </a:lnTo>
                <a:lnTo>
                  <a:pt x="90010" y="276332"/>
                </a:lnTo>
                <a:lnTo>
                  <a:pt x="92727" y="270249"/>
                </a:lnTo>
                <a:lnTo>
                  <a:pt x="95214" y="263875"/>
                </a:lnTo>
                <a:lnTo>
                  <a:pt x="97419" y="257429"/>
                </a:lnTo>
                <a:lnTo>
                  <a:pt x="98674" y="253597"/>
                </a:lnTo>
                <a:lnTo>
                  <a:pt x="100871" y="250084"/>
                </a:lnTo>
                <a:lnTo>
                  <a:pt x="102754" y="246636"/>
                </a:lnTo>
                <a:lnTo>
                  <a:pt x="104637" y="242804"/>
                </a:lnTo>
                <a:lnTo>
                  <a:pt x="108403" y="232011"/>
                </a:lnTo>
                <a:lnTo>
                  <a:pt x="111542" y="226902"/>
                </a:lnTo>
                <a:lnTo>
                  <a:pt x="113425" y="223390"/>
                </a:lnTo>
                <a:lnTo>
                  <a:pt x="114367" y="219558"/>
                </a:lnTo>
                <a:lnTo>
                  <a:pt x="116564" y="216429"/>
                </a:lnTo>
                <a:lnTo>
                  <a:pt x="119388" y="212278"/>
                </a:lnTo>
                <a:lnTo>
                  <a:pt x="120958" y="207488"/>
                </a:lnTo>
                <a:lnTo>
                  <a:pt x="122841" y="202762"/>
                </a:lnTo>
                <a:lnTo>
                  <a:pt x="124410" y="198292"/>
                </a:lnTo>
                <a:lnTo>
                  <a:pt x="126921" y="194141"/>
                </a:lnTo>
                <a:lnTo>
                  <a:pt x="128804" y="189734"/>
                </a:lnTo>
                <a:lnTo>
                  <a:pt x="129431" y="189096"/>
                </a:lnTo>
                <a:lnTo>
                  <a:pt x="129431" y="188457"/>
                </a:lnTo>
                <a:lnTo>
                  <a:pt x="131628" y="180794"/>
                </a:lnTo>
                <a:lnTo>
                  <a:pt x="136336" y="174471"/>
                </a:lnTo>
                <a:lnTo>
                  <a:pt x="139412" y="167447"/>
                </a:lnTo>
                <a:lnTo>
                  <a:pt x="139694" y="166872"/>
                </a:lnTo>
                <a:lnTo>
                  <a:pt x="139726" y="166169"/>
                </a:lnTo>
                <a:lnTo>
                  <a:pt x="140353" y="165850"/>
                </a:lnTo>
                <a:lnTo>
                  <a:pt x="144120" y="162018"/>
                </a:lnTo>
                <a:lnTo>
                  <a:pt x="145689" y="157229"/>
                </a:lnTo>
                <a:lnTo>
                  <a:pt x="148200" y="150906"/>
                </a:lnTo>
                <a:lnTo>
                  <a:pt x="148514" y="148990"/>
                </a:lnTo>
                <a:lnTo>
                  <a:pt x="150397" y="147713"/>
                </a:lnTo>
                <a:lnTo>
                  <a:pt x="151024" y="147394"/>
                </a:lnTo>
                <a:lnTo>
                  <a:pt x="151338" y="146117"/>
                </a:lnTo>
                <a:lnTo>
                  <a:pt x="151966" y="144839"/>
                </a:lnTo>
                <a:lnTo>
                  <a:pt x="151966" y="143881"/>
                </a:lnTo>
                <a:lnTo>
                  <a:pt x="152280" y="143562"/>
                </a:lnTo>
                <a:lnTo>
                  <a:pt x="157301" y="137176"/>
                </a:lnTo>
                <a:lnTo>
                  <a:pt x="159498" y="129257"/>
                </a:lnTo>
                <a:lnTo>
                  <a:pt x="163202" y="121913"/>
                </a:lnTo>
                <a:lnTo>
                  <a:pt x="165085" y="118400"/>
                </a:lnTo>
                <a:lnTo>
                  <a:pt x="166968" y="115207"/>
                </a:lnTo>
                <a:lnTo>
                  <a:pt x="168851" y="111759"/>
                </a:lnTo>
                <a:lnTo>
                  <a:pt x="172617" y="105372"/>
                </a:lnTo>
                <a:lnTo>
                  <a:pt x="176070" y="99369"/>
                </a:lnTo>
                <a:lnTo>
                  <a:pt x="179773" y="92983"/>
                </a:lnTo>
                <a:lnTo>
                  <a:pt x="182284" y="88832"/>
                </a:lnTo>
                <a:lnTo>
                  <a:pt x="184795" y="85000"/>
                </a:lnTo>
                <a:lnTo>
                  <a:pt x="187306" y="81232"/>
                </a:lnTo>
                <a:lnTo>
                  <a:pt x="192955" y="72292"/>
                </a:lnTo>
                <a:lnTo>
                  <a:pt x="195717" y="67566"/>
                </a:lnTo>
                <a:lnTo>
                  <a:pt x="199169" y="62138"/>
                </a:lnTo>
                <a:lnTo>
                  <a:pt x="201994" y="56454"/>
                </a:lnTo>
                <a:lnTo>
                  <a:pt x="205383" y="51345"/>
                </a:lnTo>
                <a:lnTo>
                  <a:pt x="211361" y="42577"/>
                </a:lnTo>
                <a:lnTo>
                  <a:pt x="217474" y="33886"/>
                </a:lnTo>
                <a:lnTo>
                  <a:pt x="229801" y="16668"/>
                </a:lnTo>
                <a:lnTo>
                  <a:pt x="230429" y="15710"/>
                </a:lnTo>
                <a:lnTo>
                  <a:pt x="231684" y="14432"/>
                </a:lnTo>
                <a:lnTo>
                  <a:pt x="233567" y="13155"/>
                </a:lnTo>
                <a:lnTo>
                  <a:pt x="234509" y="11239"/>
                </a:lnTo>
                <a:lnTo>
                  <a:pt x="234195" y="8685"/>
                </a:lnTo>
                <a:lnTo>
                  <a:pt x="233881" y="6450"/>
                </a:lnTo>
                <a:lnTo>
                  <a:pt x="234823" y="5492"/>
                </a:lnTo>
                <a:lnTo>
                  <a:pt x="236706" y="4214"/>
                </a:lnTo>
                <a:lnTo>
                  <a:pt x="238903" y="3256"/>
                </a:lnTo>
                <a:lnTo>
                  <a:pt x="240158" y="1021"/>
                </a:lnTo>
                <a:lnTo>
                  <a:pt x="243296" y="1979"/>
                </a:lnTo>
                <a:lnTo>
                  <a:pt x="254093" y="1979"/>
                </a:lnTo>
                <a:lnTo>
                  <a:pt x="254846" y="2235"/>
                </a:lnTo>
                <a:lnTo>
                  <a:pt x="257357" y="2554"/>
                </a:lnTo>
                <a:lnTo>
                  <a:pt x="259000" y="4214"/>
                </a:lnTo>
                <a:lnTo>
                  <a:pt x="263006" y="7663"/>
                </a:lnTo>
                <a:lnTo>
                  <a:pt x="266825" y="11239"/>
                </a:lnTo>
                <a:lnTo>
                  <a:pt x="270162" y="15263"/>
                </a:lnTo>
                <a:lnTo>
                  <a:pt x="271418" y="16859"/>
                </a:lnTo>
                <a:lnTo>
                  <a:pt x="271104" y="20052"/>
                </a:lnTo>
                <a:lnTo>
                  <a:pt x="271731" y="22287"/>
                </a:lnTo>
                <a:lnTo>
                  <a:pt x="272987" y="25481"/>
                </a:lnTo>
                <a:lnTo>
                  <a:pt x="270162" y="26758"/>
                </a:lnTo>
                <a:lnTo>
                  <a:pt x="267337" y="32505"/>
                </a:lnTo>
                <a:lnTo>
                  <a:pt x="263257" y="33463"/>
                </a:lnTo>
                <a:lnTo>
                  <a:pt x="260495" y="35699"/>
                </a:lnTo>
                <a:lnTo>
                  <a:pt x="259240" y="36656"/>
                </a:lnTo>
                <a:lnTo>
                  <a:pt x="257671" y="37614"/>
                </a:lnTo>
                <a:lnTo>
                  <a:pt x="256729" y="38892"/>
                </a:lnTo>
                <a:lnTo>
                  <a:pt x="254218" y="41765"/>
                </a:lnTo>
                <a:lnTo>
                  <a:pt x="252022" y="44959"/>
                </a:lnTo>
                <a:lnTo>
                  <a:pt x="248004" y="45278"/>
                </a:lnTo>
                <a:lnTo>
                  <a:pt x="247377" y="45278"/>
                </a:lnTo>
                <a:lnTo>
                  <a:pt x="246749" y="45597"/>
                </a:lnTo>
                <a:lnTo>
                  <a:pt x="244238" y="48152"/>
                </a:lnTo>
                <a:lnTo>
                  <a:pt x="242041" y="50068"/>
                </a:lnTo>
                <a:lnTo>
                  <a:pt x="240158" y="52622"/>
                </a:lnTo>
                <a:lnTo>
                  <a:pt x="230178" y="65969"/>
                </a:lnTo>
                <a:lnTo>
                  <a:pt x="226097" y="73313"/>
                </a:lnTo>
                <a:lnTo>
                  <a:pt x="223587" y="77784"/>
                </a:lnTo>
                <a:lnTo>
                  <a:pt x="220448" y="81616"/>
                </a:lnTo>
                <a:lnTo>
                  <a:pt x="218565" y="86341"/>
                </a:lnTo>
                <a:lnTo>
                  <a:pt x="218251" y="86980"/>
                </a:lnTo>
                <a:lnTo>
                  <a:pt x="218251" y="87299"/>
                </a:lnTo>
                <a:lnTo>
                  <a:pt x="213857" y="91770"/>
                </a:lnTo>
                <a:lnTo>
                  <a:pt x="211660" y="96240"/>
                </a:lnTo>
                <a:lnTo>
                  <a:pt x="209463" y="100966"/>
                </a:lnTo>
                <a:lnTo>
                  <a:pt x="207266" y="106394"/>
                </a:lnTo>
                <a:lnTo>
                  <a:pt x="203500" y="111120"/>
                </a:lnTo>
                <a:lnTo>
                  <a:pt x="200424" y="116229"/>
                </a:lnTo>
                <a:lnTo>
                  <a:pt x="196031" y="123254"/>
                </a:lnTo>
                <a:lnTo>
                  <a:pt x="191699" y="129895"/>
                </a:lnTo>
                <a:lnTo>
                  <a:pt x="187619" y="136920"/>
                </a:lnTo>
                <a:lnTo>
                  <a:pt x="185109" y="141391"/>
                </a:lnTo>
                <a:lnTo>
                  <a:pt x="183225" y="145861"/>
                </a:lnTo>
                <a:lnTo>
                  <a:pt x="180715" y="150587"/>
                </a:lnTo>
                <a:lnTo>
                  <a:pt x="179459" y="153461"/>
                </a:lnTo>
                <a:lnTo>
                  <a:pt x="177890" y="156015"/>
                </a:lnTo>
                <a:lnTo>
                  <a:pt x="176635" y="158570"/>
                </a:lnTo>
                <a:lnTo>
                  <a:pt x="175379" y="161443"/>
                </a:lnTo>
                <a:lnTo>
                  <a:pt x="173810" y="163998"/>
                </a:lnTo>
                <a:lnTo>
                  <a:pt x="172555" y="166872"/>
                </a:lnTo>
                <a:lnTo>
                  <a:pt x="171613" y="168788"/>
                </a:lnTo>
                <a:lnTo>
                  <a:pt x="170358" y="171023"/>
                </a:lnTo>
                <a:lnTo>
                  <a:pt x="169416" y="172939"/>
                </a:lnTo>
                <a:lnTo>
                  <a:pt x="167533" y="176451"/>
                </a:lnTo>
                <a:lnTo>
                  <a:pt x="165859" y="179836"/>
                </a:lnTo>
                <a:lnTo>
                  <a:pt x="164081" y="183093"/>
                </a:lnTo>
                <a:lnTo>
                  <a:pt x="160859" y="189990"/>
                </a:lnTo>
                <a:lnTo>
                  <a:pt x="158020" y="195738"/>
                </a:lnTo>
                <a:lnTo>
                  <a:pt x="154998" y="202033"/>
                </a:lnTo>
                <a:lnTo>
                  <a:pt x="152217" y="208574"/>
                </a:lnTo>
                <a:lnTo>
                  <a:pt x="150311" y="214034"/>
                </a:lnTo>
                <a:lnTo>
                  <a:pt x="146882" y="218728"/>
                </a:lnTo>
                <a:lnTo>
                  <a:pt x="144371" y="223837"/>
                </a:lnTo>
                <a:lnTo>
                  <a:pt x="141546" y="230223"/>
                </a:lnTo>
                <a:lnTo>
                  <a:pt x="138721" y="236865"/>
                </a:lnTo>
                <a:lnTo>
                  <a:pt x="135960" y="243251"/>
                </a:lnTo>
                <a:lnTo>
                  <a:pt x="133135" y="250595"/>
                </a:lnTo>
                <a:lnTo>
                  <a:pt x="130310" y="258195"/>
                </a:lnTo>
                <a:lnTo>
                  <a:pt x="127548" y="265539"/>
                </a:lnTo>
                <a:lnTo>
                  <a:pt x="125979" y="269371"/>
                </a:lnTo>
                <a:lnTo>
                  <a:pt x="123154" y="272883"/>
                </a:lnTo>
                <a:lnTo>
                  <a:pt x="121501" y="276503"/>
                </a:lnTo>
                <a:lnTo>
                  <a:pt x="118033" y="283548"/>
                </a:lnTo>
                <a:lnTo>
                  <a:pt x="114681" y="289998"/>
                </a:lnTo>
                <a:lnTo>
                  <a:pt x="110663" y="304367"/>
                </a:lnTo>
                <a:lnTo>
                  <a:pt x="109408" y="311328"/>
                </a:lnTo>
                <a:lnTo>
                  <a:pt x="106658" y="315990"/>
                </a:lnTo>
                <a:close/>
              </a:path>
              <a:path w="273050" h="361950">
                <a:moveTo>
                  <a:pt x="84614" y="361907"/>
                </a:moveTo>
                <a:lnTo>
                  <a:pt x="82103" y="361588"/>
                </a:lnTo>
                <a:lnTo>
                  <a:pt x="78964" y="361269"/>
                </a:lnTo>
                <a:lnTo>
                  <a:pt x="75198" y="361269"/>
                </a:lnTo>
                <a:lnTo>
                  <a:pt x="72436" y="359353"/>
                </a:lnTo>
                <a:lnTo>
                  <a:pt x="71809" y="358714"/>
                </a:lnTo>
                <a:lnTo>
                  <a:pt x="65845" y="358714"/>
                </a:lnTo>
                <a:lnTo>
                  <a:pt x="62456" y="354563"/>
                </a:lnTo>
                <a:lnTo>
                  <a:pt x="55865" y="348496"/>
                </a:lnTo>
                <a:lnTo>
                  <a:pt x="53982" y="344345"/>
                </a:lnTo>
                <a:lnTo>
                  <a:pt x="52726" y="340258"/>
                </a:lnTo>
                <a:lnTo>
                  <a:pt x="52413" y="339300"/>
                </a:lnTo>
                <a:lnTo>
                  <a:pt x="52099" y="338023"/>
                </a:lnTo>
                <a:lnTo>
                  <a:pt x="51471" y="337065"/>
                </a:lnTo>
                <a:lnTo>
                  <a:pt x="47077" y="331637"/>
                </a:lnTo>
                <a:lnTo>
                  <a:pt x="43939" y="325633"/>
                </a:lnTo>
                <a:lnTo>
                  <a:pt x="41390" y="318673"/>
                </a:lnTo>
                <a:lnTo>
                  <a:pt x="40235" y="315735"/>
                </a:lnTo>
                <a:lnTo>
                  <a:pt x="37097" y="309987"/>
                </a:lnTo>
                <a:lnTo>
                  <a:pt x="34394" y="303920"/>
                </a:lnTo>
                <a:lnTo>
                  <a:pt x="31965" y="298324"/>
                </a:lnTo>
                <a:lnTo>
                  <a:pt x="29488" y="292394"/>
                </a:lnTo>
                <a:lnTo>
                  <a:pt x="27116" y="286422"/>
                </a:lnTo>
                <a:lnTo>
                  <a:pt x="24605" y="280355"/>
                </a:lnTo>
                <a:lnTo>
                  <a:pt x="22722" y="274352"/>
                </a:lnTo>
                <a:lnTo>
                  <a:pt x="20525" y="268285"/>
                </a:lnTo>
                <a:lnTo>
                  <a:pt x="20525" y="267966"/>
                </a:lnTo>
                <a:lnTo>
                  <a:pt x="20211" y="267327"/>
                </a:lnTo>
                <a:lnTo>
                  <a:pt x="20211" y="259664"/>
                </a:lnTo>
                <a:lnTo>
                  <a:pt x="16759" y="253022"/>
                </a:lnTo>
                <a:lnTo>
                  <a:pt x="14876" y="245997"/>
                </a:lnTo>
                <a:lnTo>
                  <a:pt x="13621" y="240250"/>
                </a:lnTo>
                <a:lnTo>
                  <a:pt x="11424" y="234566"/>
                </a:lnTo>
                <a:lnTo>
                  <a:pt x="10796" y="228818"/>
                </a:lnTo>
                <a:lnTo>
                  <a:pt x="9781" y="221432"/>
                </a:lnTo>
                <a:lnTo>
                  <a:pt x="8317" y="214002"/>
                </a:lnTo>
                <a:lnTo>
                  <a:pt x="6691" y="206636"/>
                </a:lnTo>
                <a:lnTo>
                  <a:pt x="5147" y="199250"/>
                </a:lnTo>
                <a:lnTo>
                  <a:pt x="4513" y="195714"/>
                </a:lnTo>
                <a:lnTo>
                  <a:pt x="3577" y="191906"/>
                </a:lnTo>
                <a:lnTo>
                  <a:pt x="2008" y="188777"/>
                </a:lnTo>
                <a:lnTo>
                  <a:pt x="0" y="184562"/>
                </a:lnTo>
                <a:lnTo>
                  <a:pt x="941" y="180091"/>
                </a:lnTo>
                <a:lnTo>
                  <a:pt x="941" y="174088"/>
                </a:lnTo>
                <a:lnTo>
                  <a:pt x="2196" y="173450"/>
                </a:lnTo>
                <a:lnTo>
                  <a:pt x="3766" y="173769"/>
                </a:lnTo>
                <a:lnTo>
                  <a:pt x="9415" y="174727"/>
                </a:lnTo>
                <a:lnTo>
                  <a:pt x="16187" y="174727"/>
                </a:lnTo>
                <a:lnTo>
                  <a:pt x="20651" y="177281"/>
                </a:lnTo>
                <a:lnTo>
                  <a:pt x="25359" y="179836"/>
                </a:lnTo>
                <a:lnTo>
                  <a:pt x="28811" y="183987"/>
                </a:lnTo>
                <a:lnTo>
                  <a:pt x="29376" y="189990"/>
                </a:lnTo>
                <a:lnTo>
                  <a:pt x="30004" y="195099"/>
                </a:lnTo>
                <a:lnTo>
                  <a:pt x="33770" y="216046"/>
                </a:lnTo>
                <a:lnTo>
                  <a:pt x="34084" y="217004"/>
                </a:lnTo>
                <a:lnTo>
                  <a:pt x="35967" y="225306"/>
                </a:lnTo>
                <a:lnTo>
                  <a:pt x="37536" y="233544"/>
                </a:lnTo>
                <a:lnTo>
                  <a:pt x="39733" y="241527"/>
                </a:lnTo>
                <a:lnTo>
                  <a:pt x="42871" y="254874"/>
                </a:lnTo>
                <a:lnTo>
                  <a:pt x="44755" y="261899"/>
                </a:lnTo>
                <a:lnTo>
                  <a:pt x="47893" y="273330"/>
                </a:lnTo>
                <a:lnTo>
                  <a:pt x="49776" y="279078"/>
                </a:lnTo>
                <a:lnTo>
                  <a:pt x="50090" y="280674"/>
                </a:lnTo>
                <a:lnTo>
                  <a:pt x="50718" y="282271"/>
                </a:lnTo>
                <a:lnTo>
                  <a:pt x="51345" y="283548"/>
                </a:lnTo>
                <a:lnTo>
                  <a:pt x="53542" y="288977"/>
                </a:lnTo>
                <a:lnTo>
                  <a:pt x="56367" y="294022"/>
                </a:lnTo>
                <a:lnTo>
                  <a:pt x="59819" y="303920"/>
                </a:lnTo>
                <a:lnTo>
                  <a:pt x="61703" y="308071"/>
                </a:lnTo>
                <a:lnTo>
                  <a:pt x="64213" y="311839"/>
                </a:lnTo>
                <a:lnTo>
                  <a:pt x="65155" y="313436"/>
                </a:lnTo>
                <a:lnTo>
                  <a:pt x="66096" y="315990"/>
                </a:lnTo>
                <a:lnTo>
                  <a:pt x="106658" y="315990"/>
                </a:lnTo>
                <a:lnTo>
                  <a:pt x="105642" y="317715"/>
                </a:lnTo>
                <a:lnTo>
                  <a:pt x="105014" y="318673"/>
                </a:lnTo>
                <a:lnTo>
                  <a:pt x="105014" y="320269"/>
                </a:lnTo>
                <a:lnTo>
                  <a:pt x="104386" y="321546"/>
                </a:lnTo>
                <a:lnTo>
                  <a:pt x="103131" y="325059"/>
                </a:lnTo>
                <a:lnTo>
                  <a:pt x="101875" y="328252"/>
                </a:lnTo>
                <a:lnTo>
                  <a:pt x="100934" y="331700"/>
                </a:lnTo>
                <a:lnTo>
                  <a:pt x="99365" y="336809"/>
                </a:lnTo>
                <a:lnTo>
                  <a:pt x="96540" y="341535"/>
                </a:lnTo>
                <a:lnTo>
                  <a:pt x="96905" y="348496"/>
                </a:lnTo>
                <a:lnTo>
                  <a:pt x="97168" y="353030"/>
                </a:lnTo>
                <a:lnTo>
                  <a:pt x="94343" y="357118"/>
                </a:lnTo>
                <a:lnTo>
                  <a:pt x="87752" y="360949"/>
                </a:lnTo>
                <a:lnTo>
                  <a:pt x="84614" y="361907"/>
                </a:lnTo>
                <a:close/>
              </a:path>
              <a:path w="273050" h="361950">
                <a:moveTo>
                  <a:pt x="16187" y="174727"/>
                </a:moveTo>
                <a:lnTo>
                  <a:pt x="9415" y="174727"/>
                </a:lnTo>
                <a:lnTo>
                  <a:pt x="15629" y="174408"/>
                </a:lnTo>
                <a:lnTo>
                  <a:pt x="16187" y="174727"/>
                </a:lnTo>
                <a:close/>
              </a:path>
            </a:pathLst>
          </a:custGeom>
          <a:solidFill>
            <a:srgbClr val="FFB449"/>
          </a:solidFill>
        </p:spPr>
        <p:txBody>
          <a:bodyPr wrap="square" lIns="0" tIns="0" rIns="0" bIns="0" rtlCol="0"/>
          <a:lstStyle/>
          <a:p>
            <a:endParaRPr/>
          </a:p>
        </p:txBody>
      </p:sp>
      <p:pic>
        <p:nvPicPr>
          <p:cNvPr id="6" name="object 6"/>
          <p:cNvPicPr/>
          <p:nvPr/>
        </p:nvPicPr>
        <p:blipFill>
          <a:blip r:embed="rId3" cstate="print"/>
          <a:stretch>
            <a:fillRect/>
          </a:stretch>
        </p:blipFill>
        <p:spPr>
          <a:xfrm>
            <a:off x="622300" y="2333625"/>
            <a:ext cx="278904" cy="908140"/>
          </a:xfrm>
          <a:prstGeom prst="rect">
            <a:avLst/>
          </a:prstGeom>
        </p:spPr>
      </p:pic>
      <p:sp>
        <p:nvSpPr>
          <p:cNvPr id="7" name="object 7"/>
          <p:cNvSpPr/>
          <p:nvPr/>
        </p:nvSpPr>
        <p:spPr>
          <a:xfrm>
            <a:off x="652213" y="3448600"/>
            <a:ext cx="273050" cy="361950"/>
          </a:xfrm>
          <a:custGeom>
            <a:avLst/>
            <a:gdLst/>
            <a:ahLst/>
            <a:cxnLst/>
            <a:rect l="l" t="t" r="r" b="b"/>
            <a:pathLst>
              <a:path w="273050" h="361950">
                <a:moveTo>
                  <a:pt x="246406" y="78"/>
                </a:moveTo>
                <a:lnTo>
                  <a:pt x="246058" y="0"/>
                </a:lnTo>
                <a:lnTo>
                  <a:pt x="246435" y="63"/>
                </a:lnTo>
                <a:close/>
              </a:path>
              <a:path w="273050" h="361950">
                <a:moveTo>
                  <a:pt x="254093" y="1979"/>
                </a:moveTo>
                <a:lnTo>
                  <a:pt x="244552" y="1979"/>
                </a:lnTo>
                <a:lnTo>
                  <a:pt x="245807" y="383"/>
                </a:lnTo>
                <a:lnTo>
                  <a:pt x="246406" y="78"/>
                </a:lnTo>
                <a:lnTo>
                  <a:pt x="248883" y="638"/>
                </a:lnTo>
                <a:lnTo>
                  <a:pt x="251080" y="957"/>
                </a:lnTo>
                <a:lnTo>
                  <a:pt x="254093" y="1979"/>
                </a:lnTo>
                <a:close/>
              </a:path>
              <a:path w="273050" h="361950">
                <a:moveTo>
                  <a:pt x="106658" y="315990"/>
                </a:moveTo>
                <a:lnTo>
                  <a:pt x="71432" y="315990"/>
                </a:lnTo>
                <a:lnTo>
                  <a:pt x="72373" y="313436"/>
                </a:lnTo>
                <a:lnTo>
                  <a:pt x="73315" y="311201"/>
                </a:lnTo>
                <a:lnTo>
                  <a:pt x="75198" y="307049"/>
                </a:lnTo>
                <a:lnTo>
                  <a:pt x="77395" y="302898"/>
                </a:lnTo>
                <a:lnTo>
                  <a:pt x="81789" y="293383"/>
                </a:lnTo>
                <a:lnTo>
                  <a:pt x="83986" y="288019"/>
                </a:lnTo>
                <a:lnTo>
                  <a:pt x="86811" y="282590"/>
                </a:lnTo>
                <a:lnTo>
                  <a:pt x="90010" y="276332"/>
                </a:lnTo>
                <a:lnTo>
                  <a:pt x="92727" y="270249"/>
                </a:lnTo>
                <a:lnTo>
                  <a:pt x="95214" y="263875"/>
                </a:lnTo>
                <a:lnTo>
                  <a:pt x="97419" y="257428"/>
                </a:lnTo>
                <a:lnTo>
                  <a:pt x="98674" y="253597"/>
                </a:lnTo>
                <a:lnTo>
                  <a:pt x="100871" y="250084"/>
                </a:lnTo>
                <a:lnTo>
                  <a:pt x="102754" y="246636"/>
                </a:lnTo>
                <a:lnTo>
                  <a:pt x="104637" y="242804"/>
                </a:lnTo>
                <a:lnTo>
                  <a:pt x="108403" y="232011"/>
                </a:lnTo>
                <a:lnTo>
                  <a:pt x="111542" y="226902"/>
                </a:lnTo>
                <a:lnTo>
                  <a:pt x="113425" y="223390"/>
                </a:lnTo>
                <a:lnTo>
                  <a:pt x="114367" y="219558"/>
                </a:lnTo>
                <a:lnTo>
                  <a:pt x="116564" y="216429"/>
                </a:lnTo>
                <a:lnTo>
                  <a:pt x="119388" y="212278"/>
                </a:lnTo>
                <a:lnTo>
                  <a:pt x="120957" y="207488"/>
                </a:lnTo>
                <a:lnTo>
                  <a:pt x="122841" y="202762"/>
                </a:lnTo>
                <a:lnTo>
                  <a:pt x="124410" y="198292"/>
                </a:lnTo>
                <a:lnTo>
                  <a:pt x="126921" y="194141"/>
                </a:lnTo>
                <a:lnTo>
                  <a:pt x="128804" y="189734"/>
                </a:lnTo>
                <a:lnTo>
                  <a:pt x="129431" y="189096"/>
                </a:lnTo>
                <a:lnTo>
                  <a:pt x="129431" y="188457"/>
                </a:lnTo>
                <a:lnTo>
                  <a:pt x="131628" y="180794"/>
                </a:lnTo>
                <a:lnTo>
                  <a:pt x="136336" y="174471"/>
                </a:lnTo>
                <a:lnTo>
                  <a:pt x="139412" y="167446"/>
                </a:lnTo>
                <a:lnTo>
                  <a:pt x="139694" y="166872"/>
                </a:lnTo>
                <a:lnTo>
                  <a:pt x="139726" y="166169"/>
                </a:lnTo>
                <a:lnTo>
                  <a:pt x="140353" y="165850"/>
                </a:lnTo>
                <a:lnTo>
                  <a:pt x="144120" y="162018"/>
                </a:lnTo>
                <a:lnTo>
                  <a:pt x="145689" y="157229"/>
                </a:lnTo>
                <a:lnTo>
                  <a:pt x="148200" y="150906"/>
                </a:lnTo>
                <a:lnTo>
                  <a:pt x="148514" y="148990"/>
                </a:lnTo>
                <a:lnTo>
                  <a:pt x="150397" y="147713"/>
                </a:lnTo>
                <a:lnTo>
                  <a:pt x="151024" y="147394"/>
                </a:lnTo>
                <a:lnTo>
                  <a:pt x="151338" y="146116"/>
                </a:lnTo>
                <a:lnTo>
                  <a:pt x="151966" y="144839"/>
                </a:lnTo>
                <a:lnTo>
                  <a:pt x="151966" y="143881"/>
                </a:lnTo>
                <a:lnTo>
                  <a:pt x="152280" y="143562"/>
                </a:lnTo>
                <a:lnTo>
                  <a:pt x="157301" y="137176"/>
                </a:lnTo>
                <a:lnTo>
                  <a:pt x="159498" y="129257"/>
                </a:lnTo>
                <a:lnTo>
                  <a:pt x="163202" y="121913"/>
                </a:lnTo>
                <a:lnTo>
                  <a:pt x="165085" y="118400"/>
                </a:lnTo>
                <a:lnTo>
                  <a:pt x="166968" y="115207"/>
                </a:lnTo>
                <a:lnTo>
                  <a:pt x="168851" y="111759"/>
                </a:lnTo>
                <a:lnTo>
                  <a:pt x="172617" y="105372"/>
                </a:lnTo>
                <a:lnTo>
                  <a:pt x="176070" y="99369"/>
                </a:lnTo>
                <a:lnTo>
                  <a:pt x="179773" y="92983"/>
                </a:lnTo>
                <a:lnTo>
                  <a:pt x="182284" y="88832"/>
                </a:lnTo>
                <a:lnTo>
                  <a:pt x="184795" y="85000"/>
                </a:lnTo>
                <a:lnTo>
                  <a:pt x="187306" y="81232"/>
                </a:lnTo>
                <a:lnTo>
                  <a:pt x="192955" y="72292"/>
                </a:lnTo>
                <a:lnTo>
                  <a:pt x="195717" y="67566"/>
                </a:lnTo>
                <a:lnTo>
                  <a:pt x="199169" y="62138"/>
                </a:lnTo>
                <a:lnTo>
                  <a:pt x="201994" y="56454"/>
                </a:lnTo>
                <a:lnTo>
                  <a:pt x="205383" y="51345"/>
                </a:lnTo>
                <a:lnTo>
                  <a:pt x="211361" y="42577"/>
                </a:lnTo>
                <a:lnTo>
                  <a:pt x="217474" y="33886"/>
                </a:lnTo>
                <a:lnTo>
                  <a:pt x="229801" y="16668"/>
                </a:lnTo>
                <a:lnTo>
                  <a:pt x="230429" y="15710"/>
                </a:lnTo>
                <a:lnTo>
                  <a:pt x="231684" y="14432"/>
                </a:lnTo>
                <a:lnTo>
                  <a:pt x="233567" y="13155"/>
                </a:lnTo>
                <a:lnTo>
                  <a:pt x="234509" y="11239"/>
                </a:lnTo>
                <a:lnTo>
                  <a:pt x="234195" y="8685"/>
                </a:lnTo>
                <a:lnTo>
                  <a:pt x="233881" y="6450"/>
                </a:lnTo>
                <a:lnTo>
                  <a:pt x="234822" y="5492"/>
                </a:lnTo>
                <a:lnTo>
                  <a:pt x="236706" y="4214"/>
                </a:lnTo>
                <a:lnTo>
                  <a:pt x="238903" y="3256"/>
                </a:lnTo>
                <a:lnTo>
                  <a:pt x="240158" y="1021"/>
                </a:lnTo>
                <a:lnTo>
                  <a:pt x="243296" y="1979"/>
                </a:lnTo>
                <a:lnTo>
                  <a:pt x="254093" y="1979"/>
                </a:lnTo>
                <a:lnTo>
                  <a:pt x="254846" y="2235"/>
                </a:lnTo>
                <a:lnTo>
                  <a:pt x="257357" y="2554"/>
                </a:lnTo>
                <a:lnTo>
                  <a:pt x="259000" y="4214"/>
                </a:lnTo>
                <a:lnTo>
                  <a:pt x="263006" y="7663"/>
                </a:lnTo>
                <a:lnTo>
                  <a:pt x="266825" y="11239"/>
                </a:lnTo>
                <a:lnTo>
                  <a:pt x="270162" y="15263"/>
                </a:lnTo>
                <a:lnTo>
                  <a:pt x="271417" y="16859"/>
                </a:lnTo>
                <a:lnTo>
                  <a:pt x="271104" y="20052"/>
                </a:lnTo>
                <a:lnTo>
                  <a:pt x="271731" y="22287"/>
                </a:lnTo>
                <a:lnTo>
                  <a:pt x="272987" y="25481"/>
                </a:lnTo>
                <a:lnTo>
                  <a:pt x="270162" y="26758"/>
                </a:lnTo>
                <a:lnTo>
                  <a:pt x="267337" y="32505"/>
                </a:lnTo>
                <a:lnTo>
                  <a:pt x="263257" y="33463"/>
                </a:lnTo>
                <a:lnTo>
                  <a:pt x="260495" y="35699"/>
                </a:lnTo>
                <a:lnTo>
                  <a:pt x="259240" y="36656"/>
                </a:lnTo>
                <a:lnTo>
                  <a:pt x="257671" y="37614"/>
                </a:lnTo>
                <a:lnTo>
                  <a:pt x="256729" y="38892"/>
                </a:lnTo>
                <a:lnTo>
                  <a:pt x="254218" y="41765"/>
                </a:lnTo>
                <a:lnTo>
                  <a:pt x="252021" y="44959"/>
                </a:lnTo>
                <a:lnTo>
                  <a:pt x="248004" y="45278"/>
                </a:lnTo>
                <a:lnTo>
                  <a:pt x="247377" y="45278"/>
                </a:lnTo>
                <a:lnTo>
                  <a:pt x="246749" y="45597"/>
                </a:lnTo>
                <a:lnTo>
                  <a:pt x="244238" y="48152"/>
                </a:lnTo>
                <a:lnTo>
                  <a:pt x="242041" y="50068"/>
                </a:lnTo>
                <a:lnTo>
                  <a:pt x="240158" y="52622"/>
                </a:lnTo>
                <a:lnTo>
                  <a:pt x="230177" y="65969"/>
                </a:lnTo>
                <a:lnTo>
                  <a:pt x="226097" y="73313"/>
                </a:lnTo>
                <a:lnTo>
                  <a:pt x="223587" y="77784"/>
                </a:lnTo>
                <a:lnTo>
                  <a:pt x="220448" y="81616"/>
                </a:lnTo>
                <a:lnTo>
                  <a:pt x="218565" y="86341"/>
                </a:lnTo>
                <a:lnTo>
                  <a:pt x="218251" y="86980"/>
                </a:lnTo>
                <a:lnTo>
                  <a:pt x="218251" y="87299"/>
                </a:lnTo>
                <a:lnTo>
                  <a:pt x="213857" y="91770"/>
                </a:lnTo>
                <a:lnTo>
                  <a:pt x="211660" y="96240"/>
                </a:lnTo>
                <a:lnTo>
                  <a:pt x="209463" y="100966"/>
                </a:lnTo>
                <a:lnTo>
                  <a:pt x="207266" y="106394"/>
                </a:lnTo>
                <a:lnTo>
                  <a:pt x="203500" y="111120"/>
                </a:lnTo>
                <a:lnTo>
                  <a:pt x="200424" y="116229"/>
                </a:lnTo>
                <a:lnTo>
                  <a:pt x="196031" y="123254"/>
                </a:lnTo>
                <a:lnTo>
                  <a:pt x="191699" y="129895"/>
                </a:lnTo>
                <a:lnTo>
                  <a:pt x="187619" y="136920"/>
                </a:lnTo>
                <a:lnTo>
                  <a:pt x="185109" y="141391"/>
                </a:lnTo>
                <a:lnTo>
                  <a:pt x="183225" y="145861"/>
                </a:lnTo>
                <a:lnTo>
                  <a:pt x="180715" y="150587"/>
                </a:lnTo>
                <a:lnTo>
                  <a:pt x="179459" y="153461"/>
                </a:lnTo>
                <a:lnTo>
                  <a:pt x="177890" y="156015"/>
                </a:lnTo>
                <a:lnTo>
                  <a:pt x="176635" y="158570"/>
                </a:lnTo>
                <a:lnTo>
                  <a:pt x="175379" y="161443"/>
                </a:lnTo>
                <a:lnTo>
                  <a:pt x="173810" y="163998"/>
                </a:lnTo>
                <a:lnTo>
                  <a:pt x="172555" y="166872"/>
                </a:lnTo>
                <a:lnTo>
                  <a:pt x="171613" y="168788"/>
                </a:lnTo>
                <a:lnTo>
                  <a:pt x="170358" y="171023"/>
                </a:lnTo>
                <a:lnTo>
                  <a:pt x="169416" y="172939"/>
                </a:lnTo>
                <a:lnTo>
                  <a:pt x="167533" y="176451"/>
                </a:lnTo>
                <a:lnTo>
                  <a:pt x="165859" y="179836"/>
                </a:lnTo>
                <a:lnTo>
                  <a:pt x="164081" y="183093"/>
                </a:lnTo>
                <a:lnTo>
                  <a:pt x="160859" y="189990"/>
                </a:lnTo>
                <a:lnTo>
                  <a:pt x="158020" y="195737"/>
                </a:lnTo>
                <a:lnTo>
                  <a:pt x="154998" y="202033"/>
                </a:lnTo>
                <a:lnTo>
                  <a:pt x="152217" y="208574"/>
                </a:lnTo>
                <a:lnTo>
                  <a:pt x="150311" y="214034"/>
                </a:lnTo>
                <a:lnTo>
                  <a:pt x="146882" y="218728"/>
                </a:lnTo>
                <a:lnTo>
                  <a:pt x="144371" y="223837"/>
                </a:lnTo>
                <a:lnTo>
                  <a:pt x="141546" y="230223"/>
                </a:lnTo>
                <a:lnTo>
                  <a:pt x="138721" y="236865"/>
                </a:lnTo>
                <a:lnTo>
                  <a:pt x="135960" y="243251"/>
                </a:lnTo>
                <a:lnTo>
                  <a:pt x="133135" y="250595"/>
                </a:lnTo>
                <a:lnTo>
                  <a:pt x="130310" y="258195"/>
                </a:lnTo>
                <a:lnTo>
                  <a:pt x="127548" y="265539"/>
                </a:lnTo>
                <a:lnTo>
                  <a:pt x="125979" y="269371"/>
                </a:lnTo>
                <a:lnTo>
                  <a:pt x="123154" y="272883"/>
                </a:lnTo>
                <a:lnTo>
                  <a:pt x="121501" y="276503"/>
                </a:lnTo>
                <a:lnTo>
                  <a:pt x="118033" y="283548"/>
                </a:lnTo>
                <a:lnTo>
                  <a:pt x="114680" y="289998"/>
                </a:lnTo>
                <a:lnTo>
                  <a:pt x="110663" y="304367"/>
                </a:lnTo>
                <a:lnTo>
                  <a:pt x="109408" y="311328"/>
                </a:lnTo>
                <a:lnTo>
                  <a:pt x="106658" y="315990"/>
                </a:lnTo>
                <a:close/>
              </a:path>
              <a:path w="273050" h="361950">
                <a:moveTo>
                  <a:pt x="84614" y="361907"/>
                </a:moveTo>
                <a:lnTo>
                  <a:pt x="82103" y="361588"/>
                </a:lnTo>
                <a:lnTo>
                  <a:pt x="78964" y="361269"/>
                </a:lnTo>
                <a:lnTo>
                  <a:pt x="75198" y="361269"/>
                </a:lnTo>
                <a:lnTo>
                  <a:pt x="72436" y="359353"/>
                </a:lnTo>
                <a:lnTo>
                  <a:pt x="71808" y="358714"/>
                </a:lnTo>
                <a:lnTo>
                  <a:pt x="65845" y="358714"/>
                </a:lnTo>
                <a:lnTo>
                  <a:pt x="62456" y="354563"/>
                </a:lnTo>
                <a:lnTo>
                  <a:pt x="55865" y="348496"/>
                </a:lnTo>
                <a:lnTo>
                  <a:pt x="53982" y="344345"/>
                </a:lnTo>
                <a:lnTo>
                  <a:pt x="52726" y="340258"/>
                </a:lnTo>
                <a:lnTo>
                  <a:pt x="52413" y="339300"/>
                </a:lnTo>
                <a:lnTo>
                  <a:pt x="52099" y="338023"/>
                </a:lnTo>
                <a:lnTo>
                  <a:pt x="51471" y="337065"/>
                </a:lnTo>
                <a:lnTo>
                  <a:pt x="47077" y="331636"/>
                </a:lnTo>
                <a:lnTo>
                  <a:pt x="43939" y="325633"/>
                </a:lnTo>
                <a:lnTo>
                  <a:pt x="41390" y="318672"/>
                </a:lnTo>
                <a:lnTo>
                  <a:pt x="40235" y="315735"/>
                </a:lnTo>
                <a:lnTo>
                  <a:pt x="37097" y="309987"/>
                </a:lnTo>
                <a:lnTo>
                  <a:pt x="34394" y="303920"/>
                </a:lnTo>
                <a:lnTo>
                  <a:pt x="31965" y="298324"/>
                </a:lnTo>
                <a:lnTo>
                  <a:pt x="29488" y="292394"/>
                </a:lnTo>
                <a:lnTo>
                  <a:pt x="27116" y="286422"/>
                </a:lnTo>
                <a:lnTo>
                  <a:pt x="24605" y="280355"/>
                </a:lnTo>
                <a:lnTo>
                  <a:pt x="22722" y="274352"/>
                </a:lnTo>
                <a:lnTo>
                  <a:pt x="20525" y="268285"/>
                </a:lnTo>
                <a:lnTo>
                  <a:pt x="20525" y="267966"/>
                </a:lnTo>
                <a:lnTo>
                  <a:pt x="20211" y="267327"/>
                </a:lnTo>
                <a:lnTo>
                  <a:pt x="20211" y="259664"/>
                </a:lnTo>
                <a:lnTo>
                  <a:pt x="16759" y="253022"/>
                </a:lnTo>
                <a:lnTo>
                  <a:pt x="14876" y="245997"/>
                </a:lnTo>
                <a:lnTo>
                  <a:pt x="13621" y="240249"/>
                </a:lnTo>
                <a:lnTo>
                  <a:pt x="11424" y="234566"/>
                </a:lnTo>
                <a:lnTo>
                  <a:pt x="10796" y="228818"/>
                </a:lnTo>
                <a:lnTo>
                  <a:pt x="9781" y="221432"/>
                </a:lnTo>
                <a:lnTo>
                  <a:pt x="8317" y="214002"/>
                </a:lnTo>
                <a:lnTo>
                  <a:pt x="6691" y="206636"/>
                </a:lnTo>
                <a:lnTo>
                  <a:pt x="5147" y="199250"/>
                </a:lnTo>
                <a:lnTo>
                  <a:pt x="4513" y="195714"/>
                </a:lnTo>
                <a:lnTo>
                  <a:pt x="3577" y="191906"/>
                </a:lnTo>
                <a:lnTo>
                  <a:pt x="2008" y="188776"/>
                </a:lnTo>
                <a:lnTo>
                  <a:pt x="0" y="184562"/>
                </a:lnTo>
                <a:lnTo>
                  <a:pt x="941" y="180091"/>
                </a:lnTo>
                <a:lnTo>
                  <a:pt x="941" y="174088"/>
                </a:lnTo>
                <a:lnTo>
                  <a:pt x="2196" y="173450"/>
                </a:lnTo>
                <a:lnTo>
                  <a:pt x="3766" y="173769"/>
                </a:lnTo>
                <a:lnTo>
                  <a:pt x="9415" y="174727"/>
                </a:lnTo>
                <a:lnTo>
                  <a:pt x="16187" y="174727"/>
                </a:lnTo>
                <a:lnTo>
                  <a:pt x="20651" y="177281"/>
                </a:lnTo>
                <a:lnTo>
                  <a:pt x="25359" y="179836"/>
                </a:lnTo>
                <a:lnTo>
                  <a:pt x="28811" y="183987"/>
                </a:lnTo>
                <a:lnTo>
                  <a:pt x="29376" y="189990"/>
                </a:lnTo>
                <a:lnTo>
                  <a:pt x="30004" y="195099"/>
                </a:lnTo>
                <a:lnTo>
                  <a:pt x="33770" y="216046"/>
                </a:lnTo>
                <a:lnTo>
                  <a:pt x="34084" y="217004"/>
                </a:lnTo>
                <a:lnTo>
                  <a:pt x="35967" y="225306"/>
                </a:lnTo>
                <a:lnTo>
                  <a:pt x="37536" y="233544"/>
                </a:lnTo>
                <a:lnTo>
                  <a:pt x="39733" y="241527"/>
                </a:lnTo>
                <a:lnTo>
                  <a:pt x="42871" y="254874"/>
                </a:lnTo>
                <a:lnTo>
                  <a:pt x="44755" y="261899"/>
                </a:lnTo>
                <a:lnTo>
                  <a:pt x="47893" y="273330"/>
                </a:lnTo>
                <a:lnTo>
                  <a:pt x="49776" y="279078"/>
                </a:lnTo>
                <a:lnTo>
                  <a:pt x="50090" y="280674"/>
                </a:lnTo>
                <a:lnTo>
                  <a:pt x="50718" y="282271"/>
                </a:lnTo>
                <a:lnTo>
                  <a:pt x="51345" y="283548"/>
                </a:lnTo>
                <a:lnTo>
                  <a:pt x="53542" y="288976"/>
                </a:lnTo>
                <a:lnTo>
                  <a:pt x="56367" y="294022"/>
                </a:lnTo>
                <a:lnTo>
                  <a:pt x="59819" y="303920"/>
                </a:lnTo>
                <a:lnTo>
                  <a:pt x="61703" y="308071"/>
                </a:lnTo>
                <a:lnTo>
                  <a:pt x="64213" y="311839"/>
                </a:lnTo>
                <a:lnTo>
                  <a:pt x="65155" y="313436"/>
                </a:lnTo>
                <a:lnTo>
                  <a:pt x="66096" y="315990"/>
                </a:lnTo>
                <a:lnTo>
                  <a:pt x="106658" y="315990"/>
                </a:lnTo>
                <a:lnTo>
                  <a:pt x="105642" y="317715"/>
                </a:lnTo>
                <a:lnTo>
                  <a:pt x="105014" y="318672"/>
                </a:lnTo>
                <a:lnTo>
                  <a:pt x="105014" y="320269"/>
                </a:lnTo>
                <a:lnTo>
                  <a:pt x="104386" y="321546"/>
                </a:lnTo>
                <a:lnTo>
                  <a:pt x="103131" y="325059"/>
                </a:lnTo>
                <a:lnTo>
                  <a:pt x="101875" y="328252"/>
                </a:lnTo>
                <a:lnTo>
                  <a:pt x="100934" y="331700"/>
                </a:lnTo>
                <a:lnTo>
                  <a:pt x="99365" y="336809"/>
                </a:lnTo>
                <a:lnTo>
                  <a:pt x="96540" y="341535"/>
                </a:lnTo>
                <a:lnTo>
                  <a:pt x="96905" y="348496"/>
                </a:lnTo>
                <a:lnTo>
                  <a:pt x="97168" y="353030"/>
                </a:lnTo>
                <a:lnTo>
                  <a:pt x="94343" y="357118"/>
                </a:lnTo>
                <a:lnTo>
                  <a:pt x="87752" y="360949"/>
                </a:lnTo>
                <a:lnTo>
                  <a:pt x="84614" y="361907"/>
                </a:lnTo>
                <a:close/>
              </a:path>
              <a:path w="273050" h="361950">
                <a:moveTo>
                  <a:pt x="16187" y="174727"/>
                </a:moveTo>
                <a:lnTo>
                  <a:pt x="9415" y="174727"/>
                </a:lnTo>
                <a:lnTo>
                  <a:pt x="15629" y="174407"/>
                </a:lnTo>
                <a:lnTo>
                  <a:pt x="16187" y="174727"/>
                </a:lnTo>
                <a:close/>
              </a:path>
            </a:pathLst>
          </a:custGeom>
          <a:solidFill>
            <a:srgbClr val="FFB449"/>
          </a:solidFill>
        </p:spPr>
        <p:txBody>
          <a:bodyPr wrap="square" lIns="0" tIns="0" rIns="0" bIns="0" rtlCol="0"/>
          <a:lstStyle/>
          <a:p>
            <a:endParaRPr/>
          </a:p>
        </p:txBody>
      </p:sp>
      <p:sp>
        <p:nvSpPr>
          <p:cNvPr id="8" name="object 8"/>
          <p:cNvSpPr/>
          <p:nvPr/>
        </p:nvSpPr>
        <p:spPr>
          <a:xfrm>
            <a:off x="8608438" y="4569043"/>
            <a:ext cx="1427480" cy="1454785"/>
          </a:xfrm>
          <a:custGeom>
            <a:avLst/>
            <a:gdLst/>
            <a:ahLst/>
            <a:cxnLst/>
            <a:rect l="l" t="t" r="r" b="b"/>
            <a:pathLst>
              <a:path w="1427479" h="1454785">
                <a:moveTo>
                  <a:pt x="586284" y="1454448"/>
                </a:moveTo>
                <a:lnTo>
                  <a:pt x="537755" y="1453065"/>
                </a:lnTo>
                <a:lnTo>
                  <a:pt x="489329" y="1448912"/>
                </a:lnTo>
                <a:lnTo>
                  <a:pt x="441131" y="1441987"/>
                </a:lnTo>
                <a:lnTo>
                  <a:pt x="393291" y="1432288"/>
                </a:lnTo>
                <a:lnTo>
                  <a:pt x="345938" y="1419811"/>
                </a:lnTo>
                <a:lnTo>
                  <a:pt x="299199" y="1404555"/>
                </a:lnTo>
                <a:lnTo>
                  <a:pt x="253202" y="1386517"/>
                </a:lnTo>
                <a:lnTo>
                  <a:pt x="208076" y="1365694"/>
                </a:lnTo>
                <a:lnTo>
                  <a:pt x="163949" y="1342083"/>
                </a:lnTo>
                <a:lnTo>
                  <a:pt x="120950" y="1315683"/>
                </a:lnTo>
                <a:lnTo>
                  <a:pt x="79206" y="1286489"/>
                </a:lnTo>
                <a:lnTo>
                  <a:pt x="38847" y="1254501"/>
                </a:lnTo>
                <a:lnTo>
                  <a:pt x="0" y="1219714"/>
                </a:lnTo>
                <a:lnTo>
                  <a:pt x="173965" y="1037249"/>
                </a:lnTo>
                <a:lnTo>
                  <a:pt x="213603" y="1071807"/>
                </a:lnTo>
                <a:lnTo>
                  <a:pt x="255383" y="1102278"/>
                </a:lnTo>
                <a:lnTo>
                  <a:pt x="299034" y="1128667"/>
                </a:lnTo>
                <a:lnTo>
                  <a:pt x="344282" y="1150980"/>
                </a:lnTo>
                <a:lnTo>
                  <a:pt x="390855" y="1169224"/>
                </a:lnTo>
                <a:lnTo>
                  <a:pt x="438481" y="1183403"/>
                </a:lnTo>
                <a:lnTo>
                  <a:pt x="486887" y="1193524"/>
                </a:lnTo>
                <a:lnTo>
                  <a:pt x="535801" y="1199593"/>
                </a:lnTo>
                <a:lnTo>
                  <a:pt x="584949" y="1201614"/>
                </a:lnTo>
                <a:lnTo>
                  <a:pt x="631726" y="1199782"/>
                </a:lnTo>
                <a:lnTo>
                  <a:pt x="678236" y="1194289"/>
                </a:lnTo>
                <a:lnTo>
                  <a:pt x="724242" y="1185138"/>
                </a:lnTo>
                <a:lnTo>
                  <a:pt x="769509" y="1172336"/>
                </a:lnTo>
                <a:lnTo>
                  <a:pt x="813799" y="1155887"/>
                </a:lnTo>
                <a:lnTo>
                  <a:pt x="856877" y="1135794"/>
                </a:lnTo>
                <a:lnTo>
                  <a:pt x="898505" y="1112063"/>
                </a:lnTo>
                <a:lnTo>
                  <a:pt x="938448" y="1084698"/>
                </a:lnTo>
                <a:lnTo>
                  <a:pt x="976469" y="1053704"/>
                </a:lnTo>
                <a:lnTo>
                  <a:pt x="1012331" y="1019085"/>
                </a:lnTo>
                <a:lnTo>
                  <a:pt x="1044309" y="982666"/>
                </a:lnTo>
                <a:lnTo>
                  <a:pt x="1072764" y="944374"/>
                </a:lnTo>
                <a:lnTo>
                  <a:pt x="1097703" y="904424"/>
                </a:lnTo>
                <a:lnTo>
                  <a:pt x="1119130" y="863033"/>
                </a:lnTo>
                <a:lnTo>
                  <a:pt x="1137053" y="820418"/>
                </a:lnTo>
                <a:lnTo>
                  <a:pt x="1151477" y="776796"/>
                </a:lnTo>
                <a:lnTo>
                  <a:pt x="1162407" y="732382"/>
                </a:lnTo>
                <a:lnTo>
                  <a:pt x="1169851" y="687394"/>
                </a:lnTo>
                <a:lnTo>
                  <a:pt x="1173813" y="642048"/>
                </a:lnTo>
                <a:lnTo>
                  <a:pt x="1174300" y="596560"/>
                </a:lnTo>
                <a:lnTo>
                  <a:pt x="1171317" y="551146"/>
                </a:lnTo>
                <a:lnTo>
                  <a:pt x="1164871" y="506024"/>
                </a:lnTo>
                <a:lnTo>
                  <a:pt x="1154967" y="461410"/>
                </a:lnTo>
                <a:lnTo>
                  <a:pt x="1141611" y="417520"/>
                </a:lnTo>
                <a:lnTo>
                  <a:pt x="1124810" y="374570"/>
                </a:lnTo>
                <a:lnTo>
                  <a:pt x="1104568" y="332778"/>
                </a:lnTo>
                <a:lnTo>
                  <a:pt x="1080893" y="292360"/>
                </a:lnTo>
                <a:lnTo>
                  <a:pt x="1053790" y="253532"/>
                </a:lnTo>
                <a:lnTo>
                  <a:pt x="1023264" y="216510"/>
                </a:lnTo>
                <a:lnTo>
                  <a:pt x="989322" y="181512"/>
                </a:lnTo>
                <a:lnTo>
                  <a:pt x="1162207" y="0"/>
                </a:lnTo>
                <a:lnTo>
                  <a:pt x="1196157" y="34131"/>
                </a:lnTo>
                <a:lnTo>
                  <a:pt x="1227794" y="69667"/>
                </a:lnTo>
                <a:lnTo>
                  <a:pt x="1257116" y="106508"/>
                </a:lnTo>
                <a:lnTo>
                  <a:pt x="1284118" y="144553"/>
                </a:lnTo>
                <a:lnTo>
                  <a:pt x="1308797" y="183703"/>
                </a:lnTo>
                <a:lnTo>
                  <a:pt x="1331151" y="223856"/>
                </a:lnTo>
                <a:lnTo>
                  <a:pt x="1351176" y="264913"/>
                </a:lnTo>
                <a:lnTo>
                  <a:pt x="1368869" y="306773"/>
                </a:lnTo>
                <a:lnTo>
                  <a:pt x="1384226" y="349336"/>
                </a:lnTo>
                <a:lnTo>
                  <a:pt x="1397245" y="392502"/>
                </a:lnTo>
                <a:lnTo>
                  <a:pt x="1407922" y="436170"/>
                </a:lnTo>
                <a:lnTo>
                  <a:pt x="1416254" y="480241"/>
                </a:lnTo>
                <a:lnTo>
                  <a:pt x="1422238" y="524613"/>
                </a:lnTo>
                <a:lnTo>
                  <a:pt x="1425869" y="569187"/>
                </a:lnTo>
                <a:lnTo>
                  <a:pt x="1427147" y="613862"/>
                </a:lnTo>
                <a:lnTo>
                  <a:pt x="1426066" y="658539"/>
                </a:lnTo>
                <a:lnTo>
                  <a:pt x="1422623" y="703116"/>
                </a:lnTo>
                <a:lnTo>
                  <a:pt x="1416817" y="747494"/>
                </a:lnTo>
                <a:lnTo>
                  <a:pt x="1408642" y="791572"/>
                </a:lnTo>
                <a:lnTo>
                  <a:pt x="1398097" y="835249"/>
                </a:lnTo>
                <a:lnTo>
                  <a:pt x="1385177" y="878427"/>
                </a:lnTo>
                <a:lnTo>
                  <a:pt x="1369880" y="921004"/>
                </a:lnTo>
                <a:lnTo>
                  <a:pt x="1352202" y="962880"/>
                </a:lnTo>
                <a:lnTo>
                  <a:pt x="1332140" y="1003955"/>
                </a:lnTo>
                <a:lnTo>
                  <a:pt x="1309691" y="1044128"/>
                </a:lnTo>
                <a:lnTo>
                  <a:pt x="1284851" y="1083300"/>
                </a:lnTo>
                <a:lnTo>
                  <a:pt x="1257618" y="1121370"/>
                </a:lnTo>
                <a:lnTo>
                  <a:pt x="1227988" y="1158237"/>
                </a:lnTo>
                <a:lnTo>
                  <a:pt x="1195958" y="1193802"/>
                </a:lnTo>
                <a:lnTo>
                  <a:pt x="1159713" y="1229637"/>
                </a:lnTo>
                <a:lnTo>
                  <a:pt x="1121856" y="1262833"/>
                </a:lnTo>
                <a:lnTo>
                  <a:pt x="1082509" y="1293388"/>
                </a:lnTo>
                <a:lnTo>
                  <a:pt x="1041795" y="1321299"/>
                </a:lnTo>
                <a:lnTo>
                  <a:pt x="999836" y="1346564"/>
                </a:lnTo>
                <a:lnTo>
                  <a:pt x="956752" y="1369180"/>
                </a:lnTo>
                <a:lnTo>
                  <a:pt x="912668" y="1389144"/>
                </a:lnTo>
                <a:lnTo>
                  <a:pt x="867704" y="1406455"/>
                </a:lnTo>
                <a:lnTo>
                  <a:pt x="821982" y="1421109"/>
                </a:lnTo>
                <a:lnTo>
                  <a:pt x="775625" y="1433105"/>
                </a:lnTo>
                <a:lnTo>
                  <a:pt x="728755" y="1442439"/>
                </a:lnTo>
                <a:lnTo>
                  <a:pt x="681493" y="1449109"/>
                </a:lnTo>
                <a:lnTo>
                  <a:pt x="633962" y="1453113"/>
                </a:lnTo>
                <a:lnTo>
                  <a:pt x="586284" y="1454448"/>
                </a:lnTo>
                <a:close/>
              </a:path>
            </a:pathLst>
          </a:custGeom>
          <a:solidFill>
            <a:srgbClr val="FFB449"/>
          </a:solidFill>
        </p:spPr>
        <p:txBody>
          <a:bodyPr wrap="square" lIns="0" tIns="0" rIns="0" bIns="0" rtlCol="0"/>
          <a:lstStyle/>
          <a:p>
            <a:endParaRPr/>
          </a:p>
        </p:txBody>
      </p:sp>
      <p:grpSp>
        <p:nvGrpSpPr>
          <p:cNvPr id="9" name="object 9"/>
          <p:cNvGrpSpPr/>
          <p:nvPr/>
        </p:nvGrpSpPr>
        <p:grpSpPr>
          <a:xfrm>
            <a:off x="6196760" y="9"/>
            <a:ext cx="4493895" cy="4432935"/>
            <a:chOff x="6196760" y="9"/>
            <a:chExt cx="4493895" cy="4432935"/>
          </a:xfrm>
        </p:grpSpPr>
        <p:sp>
          <p:nvSpPr>
            <p:cNvPr id="10" name="object 10"/>
            <p:cNvSpPr/>
            <p:nvPr/>
          </p:nvSpPr>
          <p:spPr>
            <a:xfrm>
              <a:off x="9263061" y="760431"/>
              <a:ext cx="1270000" cy="1289050"/>
            </a:xfrm>
            <a:custGeom>
              <a:avLst/>
              <a:gdLst/>
              <a:ahLst/>
              <a:cxnLst/>
              <a:rect l="l" t="t" r="r" b="b"/>
              <a:pathLst>
                <a:path w="1270000" h="1289050">
                  <a:moveTo>
                    <a:pt x="764000" y="1288684"/>
                  </a:moveTo>
                  <a:lnTo>
                    <a:pt x="631760" y="649302"/>
                  </a:lnTo>
                  <a:lnTo>
                    <a:pt x="1970" y="820944"/>
                  </a:lnTo>
                  <a:lnTo>
                    <a:pt x="0" y="813377"/>
                  </a:lnTo>
                  <a:lnTo>
                    <a:pt x="630107" y="641607"/>
                  </a:lnTo>
                  <a:lnTo>
                    <a:pt x="497995" y="1653"/>
                  </a:lnTo>
                  <a:lnTo>
                    <a:pt x="505624" y="0"/>
                  </a:lnTo>
                  <a:lnTo>
                    <a:pt x="637864" y="639381"/>
                  </a:lnTo>
                  <a:lnTo>
                    <a:pt x="1267654" y="467739"/>
                  </a:lnTo>
                  <a:lnTo>
                    <a:pt x="1269625" y="475307"/>
                  </a:lnTo>
                  <a:lnTo>
                    <a:pt x="639453" y="647076"/>
                  </a:lnTo>
                  <a:lnTo>
                    <a:pt x="771629" y="1287030"/>
                  </a:lnTo>
                  <a:lnTo>
                    <a:pt x="764000" y="1288684"/>
                  </a:lnTo>
                  <a:close/>
                </a:path>
              </a:pathLst>
            </a:custGeom>
            <a:solidFill>
              <a:srgbClr val="F5F5F5"/>
            </a:solidFill>
          </p:spPr>
          <p:txBody>
            <a:bodyPr wrap="square" lIns="0" tIns="0" rIns="0" bIns="0" rtlCol="0"/>
            <a:lstStyle/>
            <a:p>
              <a:endParaRPr/>
            </a:p>
          </p:txBody>
        </p:sp>
        <p:sp>
          <p:nvSpPr>
            <p:cNvPr id="11" name="object 11"/>
            <p:cNvSpPr/>
            <p:nvPr/>
          </p:nvSpPr>
          <p:spPr>
            <a:xfrm>
              <a:off x="6196760" y="9"/>
              <a:ext cx="4493895" cy="4432935"/>
            </a:xfrm>
            <a:custGeom>
              <a:avLst/>
              <a:gdLst/>
              <a:ahLst/>
              <a:cxnLst/>
              <a:rect l="l" t="t" r="r" b="b"/>
              <a:pathLst>
                <a:path w="4493895" h="4432935">
                  <a:moveTo>
                    <a:pt x="3671589" y="4432369"/>
                  </a:moveTo>
                  <a:lnTo>
                    <a:pt x="3622473" y="4431698"/>
                  </a:lnTo>
                  <a:lnTo>
                    <a:pt x="3573361" y="4429708"/>
                  </a:lnTo>
                  <a:lnTo>
                    <a:pt x="3524275" y="4426440"/>
                  </a:lnTo>
                  <a:lnTo>
                    <a:pt x="3475236" y="4421930"/>
                  </a:lnTo>
                  <a:lnTo>
                    <a:pt x="3426267" y="4416217"/>
                  </a:lnTo>
                  <a:lnTo>
                    <a:pt x="3377389" y="4409339"/>
                  </a:lnTo>
                  <a:lnTo>
                    <a:pt x="3328625" y="4401334"/>
                  </a:lnTo>
                  <a:lnTo>
                    <a:pt x="3279995" y="4392240"/>
                  </a:lnTo>
                  <a:lnTo>
                    <a:pt x="3231523" y="4382095"/>
                  </a:lnTo>
                  <a:lnTo>
                    <a:pt x="3183231" y="4370938"/>
                  </a:lnTo>
                  <a:lnTo>
                    <a:pt x="3135139" y="4358806"/>
                  </a:lnTo>
                  <a:lnTo>
                    <a:pt x="3087269" y="4345738"/>
                  </a:lnTo>
                  <a:lnTo>
                    <a:pt x="3039645" y="4331772"/>
                  </a:lnTo>
                  <a:lnTo>
                    <a:pt x="2992288" y="4316946"/>
                  </a:lnTo>
                  <a:lnTo>
                    <a:pt x="2945219" y="4301298"/>
                  </a:lnTo>
                  <a:lnTo>
                    <a:pt x="2898460" y="4284866"/>
                  </a:lnTo>
                  <a:lnTo>
                    <a:pt x="2852034" y="4267689"/>
                  </a:lnTo>
                  <a:lnTo>
                    <a:pt x="2805962" y="4249804"/>
                  </a:lnTo>
                  <a:lnTo>
                    <a:pt x="2760267" y="4231250"/>
                  </a:lnTo>
                  <a:lnTo>
                    <a:pt x="2714969" y="4212064"/>
                  </a:lnTo>
                  <a:lnTo>
                    <a:pt x="2668121" y="4191509"/>
                  </a:lnTo>
                  <a:lnTo>
                    <a:pt x="2621558" y="4170424"/>
                  </a:lnTo>
                  <a:lnTo>
                    <a:pt x="2575262" y="4148842"/>
                  </a:lnTo>
                  <a:lnTo>
                    <a:pt x="2529216" y="4126798"/>
                  </a:lnTo>
                  <a:lnTo>
                    <a:pt x="2483402" y="4104325"/>
                  </a:lnTo>
                  <a:lnTo>
                    <a:pt x="2437802" y="4081457"/>
                  </a:lnTo>
                  <a:lnTo>
                    <a:pt x="2392398" y="4058228"/>
                  </a:lnTo>
                  <a:lnTo>
                    <a:pt x="2347172" y="4034672"/>
                  </a:lnTo>
                  <a:lnTo>
                    <a:pt x="2302106" y="4010822"/>
                  </a:lnTo>
                  <a:lnTo>
                    <a:pt x="2257183" y="3986713"/>
                  </a:lnTo>
                  <a:lnTo>
                    <a:pt x="2212385" y="3962377"/>
                  </a:lnTo>
                  <a:lnTo>
                    <a:pt x="2167694" y="3937849"/>
                  </a:lnTo>
                  <a:lnTo>
                    <a:pt x="2123091" y="3913163"/>
                  </a:lnTo>
                  <a:lnTo>
                    <a:pt x="2078559" y="3888353"/>
                  </a:lnTo>
                  <a:lnTo>
                    <a:pt x="1856343" y="3763615"/>
                  </a:lnTo>
                  <a:lnTo>
                    <a:pt x="1767330" y="3714032"/>
                  </a:lnTo>
                  <a:lnTo>
                    <a:pt x="1722724" y="3689442"/>
                  </a:lnTo>
                  <a:lnTo>
                    <a:pt x="1678029" y="3665032"/>
                  </a:lnTo>
                  <a:lnTo>
                    <a:pt x="1633226" y="3640836"/>
                  </a:lnTo>
                  <a:lnTo>
                    <a:pt x="1588298" y="3616887"/>
                  </a:lnTo>
                  <a:lnTo>
                    <a:pt x="1543227" y="3593219"/>
                  </a:lnTo>
                  <a:lnTo>
                    <a:pt x="1497995" y="3569866"/>
                  </a:lnTo>
                  <a:lnTo>
                    <a:pt x="1452584" y="3546862"/>
                  </a:lnTo>
                  <a:lnTo>
                    <a:pt x="1406976" y="3524240"/>
                  </a:lnTo>
                  <a:lnTo>
                    <a:pt x="1361154" y="3502035"/>
                  </a:lnTo>
                  <a:lnTo>
                    <a:pt x="1315099" y="3480280"/>
                  </a:lnTo>
                  <a:lnTo>
                    <a:pt x="1268794" y="3459009"/>
                  </a:lnTo>
                  <a:lnTo>
                    <a:pt x="1222221" y="3438255"/>
                  </a:lnTo>
                  <a:lnTo>
                    <a:pt x="1175361" y="3418054"/>
                  </a:lnTo>
                  <a:lnTo>
                    <a:pt x="1081498" y="3378231"/>
                  </a:lnTo>
                  <a:lnTo>
                    <a:pt x="1034640" y="3358148"/>
                  </a:lnTo>
                  <a:lnTo>
                    <a:pt x="987938" y="3337774"/>
                  </a:lnTo>
                  <a:lnTo>
                    <a:pt x="941474" y="3316976"/>
                  </a:lnTo>
                  <a:lnTo>
                    <a:pt x="895326" y="3295622"/>
                  </a:lnTo>
                  <a:lnTo>
                    <a:pt x="849577" y="3273580"/>
                  </a:lnTo>
                  <a:lnTo>
                    <a:pt x="804305" y="3250715"/>
                  </a:lnTo>
                  <a:lnTo>
                    <a:pt x="759592" y="3226897"/>
                  </a:lnTo>
                  <a:lnTo>
                    <a:pt x="715517" y="3201992"/>
                  </a:lnTo>
                  <a:lnTo>
                    <a:pt x="672161" y="3175868"/>
                  </a:lnTo>
                  <a:lnTo>
                    <a:pt x="629605" y="3148392"/>
                  </a:lnTo>
                  <a:lnTo>
                    <a:pt x="587929" y="3119432"/>
                  </a:lnTo>
                  <a:lnTo>
                    <a:pt x="547213" y="3088855"/>
                  </a:lnTo>
                  <a:lnTo>
                    <a:pt x="507537" y="3056528"/>
                  </a:lnTo>
                  <a:lnTo>
                    <a:pt x="470979" y="3024526"/>
                  </a:lnTo>
                  <a:lnTo>
                    <a:pt x="435565" y="2991151"/>
                  </a:lnTo>
                  <a:lnTo>
                    <a:pt x="401328" y="2956470"/>
                  </a:lnTo>
                  <a:lnTo>
                    <a:pt x="368302" y="2920545"/>
                  </a:lnTo>
                  <a:lnTo>
                    <a:pt x="336519" y="2883442"/>
                  </a:lnTo>
                  <a:lnTo>
                    <a:pt x="306011" y="2845224"/>
                  </a:lnTo>
                  <a:lnTo>
                    <a:pt x="276812" y="2805956"/>
                  </a:lnTo>
                  <a:lnTo>
                    <a:pt x="248954" y="2765702"/>
                  </a:lnTo>
                  <a:lnTo>
                    <a:pt x="222470" y="2724526"/>
                  </a:lnTo>
                  <a:lnTo>
                    <a:pt x="197393" y="2682492"/>
                  </a:lnTo>
                  <a:lnTo>
                    <a:pt x="173756" y="2639665"/>
                  </a:lnTo>
                  <a:lnTo>
                    <a:pt x="151591" y="2596109"/>
                  </a:lnTo>
                  <a:lnTo>
                    <a:pt x="130931" y="2551889"/>
                  </a:lnTo>
                  <a:lnTo>
                    <a:pt x="111808" y="2507068"/>
                  </a:lnTo>
                  <a:lnTo>
                    <a:pt x="92864" y="2458875"/>
                  </a:lnTo>
                  <a:lnTo>
                    <a:pt x="75586" y="2410043"/>
                  </a:lnTo>
                  <a:lnTo>
                    <a:pt x="60004" y="2360635"/>
                  </a:lnTo>
                  <a:lnTo>
                    <a:pt x="46149" y="2310714"/>
                  </a:lnTo>
                  <a:lnTo>
                    <a:pt x="34049" y="2260343"/>
                  </a:lnTo>
                  <a:lnTo>
                    <a:pt x="23736" y="2209587"/>
                  </a:lnTo>
                  <a:lnTo>
                    <a:pt x="15238" y="2158509"/>
                  </a:lnTo>
                  <a:lnTo>
                    <a:pt x="8585" y="2107171"/>
                  </a:lnTo>
                  <a:lnTo>
                    <a:pt x="3808" y="2055638"/>
                  </a:lnTo>
                  <a:lnTo>
                    <a:pt x="936" y="2003973"/>
                  </a:lnTo>
                  <a:lnTo>
                    <a:pt x="0" y="1952239"/>
                  </a:lnTo>
                  <a:lnTo>
                    <a:pt x="1027" y="1900500"/>
                  </a:lnTo>
                  <a:lnTo>
                    <a:pt x="4050" y="1848819"/>
                  </a:lnTo>
                  <a:lnTo>
                    <a:pt x="8971" y="1800663"/>
                  </a:lnTo>
                  <a:lnTo>
                    <a:pt x="16123" y="1752553"/>
                  </a:lnTo>
                  <a:lnTo>
                    <a:pt x="25350" y="1704547"/>
                  </a:lnTo>
                  <a:lnTo>
                    <a:pt x="36501" y="1656703"/>
                  </a:lnTo>
                  <a:lnTo>
                    <a:pt x="49421" y="1609078"/>
                  </a:lnTo>
                  <a:lnTo>
                    <a:pt x="63957" y="1561732"/>
                  </a:lnTo>
                  <a:lnTo>
                    <a:pt x="79956" y="1514721"/>
                  </a:lnTo>
                  <a:lnTo>
                    <a:pt x="97263" y="1468103"/>
                  </a:lnTo>
                  <a:lnTo>
                    <a:pt x="115727" y="1421937"/>
                  </a:lnTo>
                  <a:lnTo>
                    <a:pt x="135193" y="1376280"/>
                  </a:lnTo>
                  <a:lnTo>
                    <a:pt x="155508" y="1331190"/>
                  </a:lnTo>
                  <a:lnTo>
                    <a:pt x="176518" y="1286725"/>
                  </a:lnTo>
                  <a:lnTo>
                    <a:pt x="198071" y="1242943"/>
                  </a:lnTo>
                  <a:lnTo>
                    <a:pt x="220012" y="1199901"/>
                  </a:lnTo>
                  <a:lnTo>
                    <a:pt x="244002" y="1154500"/>
                  </a:lnTo>
                  <a:lnTo>
                    <a:pt x="268911" y="1109703"/>
                  </a:lnTo>
                  <a:lnTo>
                    <a:pt x="294716" y="1065504"/>
                  </a:lnTo>
                  <a:lnTo>
                    <a:pt x="321392" y="1021898"/>
                  </a:lnTo>
                  <a:lnTo>
                    <a:pt x="348914" y="978878"/>
                  </a:lnTo>
                  <a:lnTo>
                    <a:pt x="377261" y="936438"/>
                  </a:lnTo>
                  <a:lnTo>
                    <a:pt x="406406" y="894574"/>
                  </a:lnTo>
                  <a:lnTo>
                    <a:pt x="436328" y="853278"/>
                  </a:lnTo>
                  <a:lnTo>
                    <a:pt x="467001" y="812546"/>
                  </a:lnTo>
                  <a:lnTo>
                    <a:pt x="498402" y="772370"/>
                  </a:lnTo>
                  <a:lnTo>
                    <a:pt x="530507" y="732746"/>
                  </a:lnTo>
                  <a:lnTo>
                    <a:pt x="563292" y="693666"/>
                  </a:lnTo>
                  <a:lnTo>
                    <a:pt x="596733" y="655126"/>
                  </a:lnTo>
                  <a:lnTo>
                    <a:pt x="630807" y="617120"/>
                  </a:lnTo>
                  <a:lnTo>
                    <a:pt x="665489" y="579641"/>
                  </a:lnTo>
                  <a:lnTo>
                    <a:pt x="700755" y="542684"/>
                  </a:lnTo>
                  <a:lnTo>
                    <a:pt x="736582" y="506242"/>
                  </a:lnTo>
                  <a:lnTo>
                    <a:pt x="772946" y="470310"/>
                  </a:lnTo>
                  <a:lnTo>
                    <a:pt x="809823" y="434883"/>
                  </a:lnTo>
                  <a:lnTo>
                    <a:pt x="847189" y="399953"/>
                  </a:lnTo>
                  <a:lnTo>
                    <a:pt x="885020" y="365515"/>
                  </a:lnTo>
                  <a:lnTo>
                    <a:pt x="923292" y="331564"/>
                  </a:lnTo>
                  <a:lnTo>
                    <a:pt x="961981" y="298093"/>
                  </a:lnTo>
                  <a:lnTo>
                    <a:pt x="1001064" y="265096"/>
                  </a:lnTo>
                  <a:lnTo>
                    <a:pt x="1040516" y="232568"/>
                  </a:lnTo>
                  <a:lnTo>
                    <a:pt x="1080314" y="200502"/>
                  </a:lnTo>
                  <a:lnTo>
                    <a:pt x="1120434" y="168893"/>
                  </a:lnTo>
                  <a:lnTo>
                    <a:pt x="1157846" y="140013"/>
                  </a:lnTo>
                  <a:lnTo>
                    <a:pt x="1195535" y="111397"/>
                  </a:lnTo>
                  <a:lnTo>
                    <a:pt x="1233503" y="83066"/>
                  </a:lnTo>
                  <a:lnTo>
                    <a:pt x="1271751" y="55042"/>
                  </a:lnTo>
                  <a:lnTo>
                    <a:pt x="1310282" y="27346"/>
                  </a:lnTo>
                  <a:lnTo>
                    <a:pt x="1349096" y="0"/>
                  </a:lnTo>
                  <a:lnTo>
                    <a:pt x="3990738" y="0"/>
                  </a:lnTo>
                  <a:lnTo>
                    <a:pt x="4017686" y="33324"/>
                  </a:lnTo>
                  <a:lnTo>
                    <a:pt x="4043974" y="67286"/>
                  </a:lnTo>
                  <a:lnTo>
                    <a:pt x="4069631" y="101830"/>
                  </a:lnTo>
                  <a:lnTo>
                    <a:pt x="4094686" y="136904"/>
                  </a:lnTo>
                  <a:lnTo>
                    <a:pt x="4123561" y="178362"/>
                  </a:lnTo>
                  <a:lnTo>
                    <a:pt x="4152010" y="220156"/>
                  </a:lnTo>
                  <a:lnTo>
                    <a:pt x="4180057" y="262264"/>
                  </a:lnTo>
                  <a:lnTo>
                    <a:pt x="4207725" y="304662"/>
                  </a:lnTo>
                  <a:lnTo>
                    <a:pt x="4235036" y="347327"/>
                  </a:lnTo>
                  <a:lnTo>
                    <a:pt x="4262015" y="390234"/>
                  </a:lnTo>
                  <a:lnTo>
                    <a:pt x="4288683" y="433362"/>
                  </a:lnTo>
                  <a:lnTo>
                    <a:pt x="4315065" y="476686"/>
                  </a:lnTo>
                  <a:lnTo>
                    <a:pt x="4341184" y="520182"/>
                  </a:lnTo>
                  <a:lnTo>
                    <a:pt x="4367061" y="563828"/>
                  </a:lnTo>
                  <a:lnTo>
                    <a:pt x="4392722" y="607599"/>
                  </a:lnTo>
                  <a:lnTo>
                    <a:pt x="4418188" y="651473"/>
                  </a:lnTo>
                  <a:lnTo>
                    <a:pt x="4443483" y="695426"/>
                  </a:lnTo>
                  <a:lnTo>
                    <a:pt x="4493653" y="783474"/>
                  </a:lnTo>
                  <a:lnTo>
                    <a:pt x="4493653" y="4192452"/>
                  </a:lnTo>
                  <a:lnTo>
                    <a:pt x="4451843" y="4220550"/>
                  </a:lnTo>
                  <a:lnTo>
                    <a:pt x="4408642" y="4247050"/>
                  </a:lnTo>
                  <a:lnTo>
                    <a:pt x="4364043" y="4271901"/>
                  </a:lnTo>
                  <a:lnTo>
                    <a:pt x="4318042" y="4295048"/>
                  </a:lnTo>
                  <a:lnTo>
                    <a:pt x="4270633" y="4316439"/>
                  </a:lnTo>
                  <a:lnTo>
                    <a:pt x="4221812" y="4336021"/>
                  </a:lnTo>
                  <a:lnTo>
                    <a:pt x="4172718" y="4353444"/>
                  </a:lnTo>
                  <a:lnTo>
                    <a:pt x="4123367" y="4369007"/>
                  </a:lnTo>
                  <a:lnTo>
                    <a:pt x="4073783" y="4382754"/>
                  </a:lnTo>
                  <a:lnTo>
                    <a:pt x="4023991" y="4394726"/>
                  </a:lnTo>
                  <a:lnTo>
                    <a:pt x="3974013" y="4404965"/>
                  </a:lnTo>
                  <a:lnTo>
                    <a:pt x="3923874" y="4413514"/>
                  </a:lnTo>
                  <a:lnTo>
                    <a:pt x="3873597" y="4420414"/>
                  </a:lnTo>
                  <a:lnTo>
                    <a:pt x="3823207" y="4425707"/>
                  </a:lnTo>
                  <a:lnTo>
                    <a:pt x="3772726" y="4429436"/>
                  </a:lnTo>
                  <a:lnTo>
                    <a:pt x="3722179" y="4431643"/>
                  </a:lnTo>
                  <a:lnTo>
                    <a:pt x="3671589" y="4432369"/>
                  </a:lnTo>
                  <a:close/>
                </a:path>
              </a:pathLst>
            </a:custGeom>
            <a:solidFill>
              <a:srgbClr val="FFFFFF">
                <a:alpha val="9408"/>
              </a:srgbClr>
            </a:solidFill>
          </p:spPr>
          <p:txBody>
            <a:bodyPr wrap="square" lIns="0" tIns="0" rIns="0" bIns="0" rtlCol="0"/>
            <a:lstStyle/>
            <a:p>
              <a:endParaRPr/>
            </a:p>
          </p:txBody>
        </p:sp>
      </p:grpSp>
      <p:sp>
        <p:nvSpPr>
          <p:cNvPr id="12" name="object 12"/>
          <p:cNvSpPr txBox="1"/>
          <p:nvPr/>
        </p:nvSpPr>
        <p:spPr>
          <a:xfrm>
            <a:off x="1003300" y="2257425"/>
            <a:ext cx="9161780" cy="3986860"/>
          </a:xfrm>
          <a:prstGeom prst="rect">
            <a:avLst/>
          </a:prstGeom>
        </p:spPr>
        <p:txBody>
          <a:bodyPr vert="horz" wrap="square" lIns="0" tIns="14604" rIns="0" bIns="0" rtlCol="0">
            <a:spAutoFit/>
          </a:bodyPr>
          <a:lstStyle/>
          <a:p>
            <a:pPr marL="12700">
              <a:lnSpc>
                <a:spcPct val="100000"/>
              </a:lnSpc>
              <a:spcBef>
                <a:spcPts val="565"/>
              </a:spcBef>
            </a:pPr>
            <a:r>
              <a:rPr lang="en-US" sz="1600" dirty="0" smtClean="0">
                <a:solidFill>
                  <a:schemeClr val="bg1"/>
                </a:solidFill>
                <a:latin typeface="Microsoft Sans Serif" pitchFamily="34" charset="0"/>
                <a:cs typeface="Microsoft Sans Serif" pitchFamily="34" charset="0"/>
              </a:rPr>
              <a:t>application for admission;</a:t>
            </a:r>
          </a:p>
          <a:p>
            <a:pPr marL="12700">
              <a:lnSpc>
                <a:spcPct val="100000"/>
              </a:lnSpc>
              <a:spcBef>
                <a:spcPts val="465"/>
              </a:spcBef>
            </a:pPr>
            <a:r>
              <a:rPr lang="en-US" sz="1600" spc="5" dirty="0" smtClean="0">
                <a:solidFill>
                  <a:srgbClr val="FFFFFF"/>
                </a:solidFill>
                <a:latin typeface="Microsoft Sans Serif" pitchFamily="34" charset="0"/>
                <a:cs typeface="Microsoft Sans Serif" pitchFamily="34" charset="0"/>
              </a:rPr>
              <a:t>statement of consent to personal data processing;</a:t>
            </a:r>
            <a:endParaRPr lang="en-US" sz="1600" dirty="0" smtClean="0">
              <a:latin typeface="Microsoft Sans Serif" pitchFamily="34" charset="0"/>
              <a:cs typeface="Microsoft Sans Serif" pitchFamily="34" charset="0"/>
            </a:endParaRPr>
          </a:p>
          <a:p>
            <a:pPr marL="12700" marR="115570">
              <a:lnSpc>
                <a:spcPct val="113799"/>
              </a:lnSpc>
            </a:pPr>
            <a:r>
              <a:rPr lang="en-US" sz="1600" dirty="0" smtClean="0">
                <a:solidFill>
                  <a:schemeClr val="bg1"/>
                </a:solidFill>
                <a:latin typeface="Microsoft Sans Serif" pitchFamily="34" charset="0"/>
                <a:cs typeface="Microsoft Sans Serif" pitchFamily="34" charset="0"/>
              </a:rPr>
              <a:t>passport: notarized copy of passport, notarized translation of passport (if there is no information in Russian in the document), visa page</a:t>
            </a:r>
            <a:r>
              <a:rPr lang="en-US" sz="1600" spc="5" dirty="0" smtClean="0">
                <a:solidFill>
                  <a:schemeClr val="bg1"/>
                </a:solidFill>
                <a:latin typeface="Microsoft Sans Serif" pitchFamily="34" charset="0"/>
                <a:cs typeface="Microsoft Sans Serif" pitchFamily="34" charset="0"/>
              </a:rPr>
              <a:t> (</a:t>
            </a:r>
            <a:r>
              <a:rPr lang="en-US" sz="1600" dirty="0" smtClean="0">
                <a:solidFill>
                  <a:schemeClr val="bg1"/>
                </a:solidFill>
                <a:latin typeface="Microsoft Sans Serif" pitchFamily="34" charset="0"/>
                <a:cs typeface="Microsoft Sans Serif" pitchFamily="34" charset="0"/>
              </a:rPr>
              <a:t>if you have a visa)</a:t>
            </a:r>
            <a:endParaRPr lang="en-US" sz="1600" spc="70" dirty="0" smtClean="0">
              <a:solidFill>
                <a:schemeClr val="bg1"/>
              </a:solidFill>
              <a:latin typeface="Microsoft Sans Serif" pitchFamily="34" charset="0"/>
              <a:cs typeface="Microsoft Sans Serif" pitchFamily="34" charset="0"/>
            </a:endParaRPr>
          </a:p>
          <a:p>
            <a:pPr marL="12700">
              <a:lnSpc>
                <a:spcPct val="100000"/>
              </a:lnSpc>
              <a:spcBef>
                <a:spcPts val="465"/>
              </a:spcBef>
            </a:pPr>
            <a:r>
              <a:rPr lang="en-US" sz="1600" dirty="0" smtClean="0">
                <a:solidFill>
                  <a:schemeClr val="bg1"/>
                </a:solidFill>
                <a:latin typeface="Microsoft Sans Serif" pitchFamily="34" charset="0"/>
                <a:cs typeface="Microsoft Sans Serif" pitchFamily="34" charset="0"/>
              </a:rPr>
              <a:t>a document of previous education with the supplement /transcript (if it is necessary</a:t>
            </a:r>
            <a:r>
              <a:rPr lang="en-US" sz="1600" spc="125" dirty="0" smtClean="0">
                <a:solidFill>
                  <a:srgbClr val="FFFFFF"/>
                </a:solidFill>
                <a:latin typeface="Microsoft Sans Serif" pitchFamily="34" charset="0"/>
                <a:cs typeface="Microsoft Sans Serif" pitchFamily="34" charset="0"/>
              </a:rPr>
              <a:t> </a:t>
            </a:r>
            <a:r>
              <a:rPr lang="en-US" sz="1600" dirty="0" smtClean="0">
                <a:solidFill>
                  <a:schemeClr val="bg1"/>
                </a:solidFill>
                <a:latin typeface="Microsoft Sans Serif" pitchFamily="34" charset="0"/>
                <a:cs typeface="Microsoft Sans Serif" pitchFamily="34" charset="0"/>
              </a:rPr>
              <a:t>with legalization/</a:t>
            </a:r>
            <a:r>
              <a:rPr lang="en-US" sz="1600" dirty="0" err="1" smtClean="0">
                <a:solidFill>
                  <a:schemeClr val="bg1"/>
                </a:solidFill>
                <a:latin typeface="Microsoft Sans Serif" pitchFamily="34" charset="0"/>
                <a:cs typeface="Microsoft Sans Serif" pitchFamily="34" charset="0"/>
              </a:rPr>
              <a:t>apostille</a:t>
            </a:r>
            <a:r>
              <a:rPr lang="en-US" sz="1600" dirty="0" smtClean="0">
                <a:solidFill>
                  <a:schemeClr val="bg1"/>
                </a:solidFill>
                <a:latin typeface="Microsoft Sans Serif" pitchFamily="34" charset="0"/>
                <a:cs typeface="Microsoft Sans Serif" pitchFamily="34" charset="0"/>
              </a:rPr>
              <a:t>) </a:t>
            </a:r>
            <a:r>
              <a:rPr lang="en-US" sz="1600" spc="125" dirty="0" smtClean="0">
                <a:solidFill>
                  <a:srgbClr val="FFFFFF"/>
                </a:solidFill>
                <a:latin typeface="Microsoft Sans Serif" pitchFamily="34" charset="0"/>
                <a:cs typeface="Microsoft Sans Serif" pitchFamily="34" charset="0"/>
              </a:rPr>
              <a:t>https://nic.gov.ru/ru/proc/lega): </a:t>
            </a:r>
            <a:endParaRPr lang="en-US" sz="1600" spc="70" dirty="0" smtClean="0">
              <a:solidFill>
                <a:schemeClr val="bg1"/>
              </a:solidFill>
              <a:latin typeface="Microsoft Sans Serif" pitchFamily="34" charset="0"/>
              <a:cs typeface="Microsoft Sans Serif" pitchFamily="34" charset="0"/>
            </a:endParaRPr>
          </a:p>
          <a:p>
            <a:pPr marL="12700">
              <a:lnSpc>
                <a:spcPct val="100000"/>
              </a:lnSpc>
              <a:spcBef>
                <a:spcPts val="465"/>
              </a:spcBef>
            </a:pPr>
            <a:r>
              <a:rPr lang="en-US" sz="1600" dirty="0" smtClean="0">
                <a:solidFill>
                  <a:schemeClr val="bg1"/>
                </a:solidFill>
                <a:latin typeface="Microsoft Sans Serif" pitchFamily="34" charset="0"/>
                <a:cs typeface="Microsoft Sans Serif" pitchFamily="34" charset="0"/>
              </a:rPr>
              <a:t>notarized copy, notarized translation (if the document does not contain information in Russian)</a:t>
            </a:r>
            <a:r>
              <a:rPr lang="en-US" sz="1600" spc="-40" dirty="0" smtClean="0">
                <a:solidFill>
                  <a:schemeClr val="bg1"/>
                </a:solidFill>
                <a:latin typeface="Microsoft Sans Serif" pitchFamily="34" charset="0"/>
                <a:cs typeface="Microsoft Sans Serif" pitchFamily="34" charset="0"/>
              </a:rPr>
              <a:t>,</a:t>
            </a:r>
            <a:endParaRPr lang="en-US" sz="1600" dirty="0" smtClean="0">
              <a:solidFill>
                <a:schemeClr val="bg1"/>
              </a:solidFill>
              <a:latin typeface="Microsoft Sans Serif" pitchFamily="34" charset="0"/>
              <a:cs typeface="Microsoft Sans Serif" pitchFamily="34" charset="0"/>
            </a:endParaRPr>
          </a:p>
          <a:p>
            <a:pPr marL="12700" marR="5080">
              <a:lnSpc>
                <a:spcPct val="113799"/>
              </a:lnSpc>
              <a:spcBef>
                <a:spcPts val="5"/>
              </a:spcBef>
            </a:pPr>
            <a:r>
              <a:rPr lang="en-US" sz="1600" dirty="0" smtClean="0">
                <a:solidFill>
                  <a:schemeClr val="bg1"/>
                </a:solidFill>
                <a:latin typeface="Microsoft Sans Serif" pitchFamily="34" charset="0"/>
                <a:cs typeface="Microsoft Sans Serif" pitchFamily="34" charset="0"/>
              </a:rPr>
              <a:t>documents confirming individual achievements (certificates, rewards, etc.); </a:t>
            </a:r>
          </a:p>
          <a:p>
            <a:pPr marL="12700" marR="5080">
              <a:lnSpc>
                <a:spcPct val="113799"/>
              </a:lnSpc>
              <a:spcBef>
                <a:spcPts val="5"/>
              </a:spcBef>
            </a:pPr>
            <a:r>
              <a:rPr lang="en-US" sz="1600" dirty="0" smtClean="0">
                <a:solidFill>
                  <a:schemeClr val="bg1"/>
                </a:solidFill>
                <a:latin typeface="Microsoft Sans Serif" pitchFamily="34" charset="0"/>
                <a:cs typeface="Microsoft Sans Serif" pitchFamily="34" charset="0"/>
              </a:rPr>
              <a:t>3 photos 3cm*4cm (matte)</a:t>
            </a:r>
            <a:r>
              <a:rPr lang="en-US" sz="1600" spc="-20" dirty="0" smtClean="0">
                <a:solidFill>
                  <a:schemeClr val="bg1"/>
                </a:solidFill>
                <a:latin typeface="Microsoft Sans Serif" pitchFamily="34" charset="0"/>
                <a:cs typeface="Microsoft Sans Serif" pitchFamily="34" charset="0"/>
              </a:rPr>
              <a:t>;</a:t>
            </a:r>
            <a:endParaRPr lang="en-US" sz="1600" dirty="0" smtClean="0">
              <a:solidFill>
                <a:schemeClr val="bg1"/>
              </a:solidFill>
              <a:latin typeface="Microsoft Sans Serif" pitchFamily="34" charset="0"/>
              <a:cs typeface="Microsoft Sans Serif" pitchFamily="34" charset="0"/>
            </a:endParaRPr>
          </a:p>
          <a:p>
            <a:pPr marL="12700" marR="2090420">
              <a:lnSpc>
                <a:spcPct val="113799"/>
              </a:lnSpc>
            </a:pPr>
            <a:r>
              <a:rPr lang="en-US" sz="1600" dirty="0" smtClean="0">
                <a:solidFill>
                  <a:schemeClr val="bg1"/>
                </a:solidFill>
                <a:latin typeface="Microsoft Sans Serif" pitchFamily="34" charset="0"/>
                <a:cs typeface="Microsoft Sans Serif" pitchFamily="34" charset="0"/>
              </a:rPr>
              <a:t>medical certificate on form 086/y or health certificate </a:t>
            </a:r>
            <a:br>
              <a:rPr lang="en-US" sz="1600" dirty="0" smtClean="0">
                <a:solidFill>
                  <a:schemeClr val="bg1"/>
                </a:solidFill>
                <a:latin typeface="Microsoft Sans Serif" pitchFamily="34" charset="0"/>
                <a:cs typeface="Microsoft Sans Serif" pitchFamily="34" charset="0"/>
              </a:rPr>
            </a:br>
            <a:r>
              <a:rPr lang="en-US" sz="1600" dirty="0" smtClean="0">
                <a:solidFill>
                  <a:schemeClr val="bg1"/>
                </a:solidFill>
                <a:latin typeface="Microsoft Sans Serif" pitchFamily="34" charset="0"/>
                <a:cs typeface="Microsoft Sans Serif" pitchFamily="34" charset="0"/>
              </a:rPr>
              <a:t>(with fluorography)</a:t>
            </a:r>
            <a:r>
              <a:rPr lang="en-US" sz="1600" spc="30" dirty="0" smtClean="0">
                <a:solidFill>
                  <a:schemeClr val="bg1"/>
                </a:solidFill>
                <a:latin typeface="Microsoft Sans Serif" pitchFamily="34" charset="0"/>
                <a:cs typeface="Microsoft Sans Serif" pitchFamily="34" charset="0"/>
              </a:rPr>
              <a:t>;</a:t>
            </a:r>
            <a:endParaRPr lang="en-US" sz="1600" dirty="0" smtClean="0">
              <a:solidFill>
                <a:schemeClr val="bg1"/>
              </a:solidFill>
              <a:latin typeface="Microsoft Sans Serif" pitchFamily="34" charset="0"/>
              <a:cs typeface="Microsoft Sans Serif" pitchFamily="34" charset="0"/>
            </a:endParaRPr>
          </a:p>
          <a:p>
            <a:pPr marL="12700">
              <a:lnSpc>
                <a:spcPct val="100000"/>
              </a:lnSpc>
              <a:spcBef>
                <a:spcPts val="465"/>
              </a:spcBef>
            </a:pPr>
            <a:r>
              <a:rPr lang="en-US" sz="1600" dirty="0" smtClean="0">
                <a:solidFill>
                  <a:schemeClr val="bg1"/>
                </a:solidFill>
                <a:latin typeface="Microsoft Sans Serif" pitchFamily="34" charset="0"/>
                <a:cs typeface="Microsoft Sans Serif" pitchFamily="34" charset="0"/>
              </a:rPr>
              <a:t>medical certificate of absence of HIV/AIDS</a:t>
            </a:r>
            <a:r>
              <a:rPr lang="en-US" sz="1600" spc="-5" dirty="0" smtClean="0">
                <a:solidFill>
                  <a:schemeClr val="bg1"/>
                </a:solidFill>
                <a:latin typeface="Microsoft Sans Serif" pitchFamily="34" charset="0"/>
                <a:cs typeface="Microsoft Sans Serif" pitchFamily="34" charset="0"/>
              </a:rPr>
              <a:t>;</a:t>
            </a:r>
            <a:endParaRPr lang="en-US" sz="1600" dirty="0" smtClean="0">
              <a:solidFill>
                <a:schemeClr val="bg1"/>
              </a:solidFill>
              <a:latin typeface="Microsoft Sans Serif" pitchFamily="34" charset="0"/>
              <a:cs typeface="Microsoft Sans Serif" pitchFamily="34" charset="0"/>
            </a:endParaRPr>
          </a:p>
          <a:p>
            <a:pPr marL="12700">
              <a:lnSpc>
                <a:spcPct val="100000"/>
              </a:lnSpc>
              <a:spcBef>
                <a:spcPts val="465"/>
              </a:spcBef>
            </a:pPr>
            <a:r>
              <a:rPr lang="en-US" sz="1600" dirty="0" smtClean="0">
                <a:solidFill>
                  <a:schemeClr val="bg1"/>
                </a:solidFill>
                <a:latin typeface="Microsoft Sans Serif" pitchFamily="34" charset="0"/>
                <a:cs typeface="Microsoft Sans Serif" pitchFamily="34" charset="0"/>
              </a:rPr>
              <a:t>medical insurance policy valid on the territory of the Russian Federation</a:t>
            </a:r>
            <a:r>
              <a:rPr lang="en-US" sz="1600" spc="15" dirty="0" smtClean="0">
                <a:solidFill>
                  <a:schemeClr val="bg1"/>
                </a:solidFill>
                <a:latin typeface="Microsoft Sans Serif" pitchFamily="34" charset="0"/>
                <a:cs typeface="Microsoft Sans Serif" pitchFamily="34" charset="0"/>
              </a:rPr>
              <a:t>.</a:t>
            </a:r>
            <a:endParaRPr lang="en-US" sz="1600" dirty="0" smtClean="0">
              <a:solidFill>
                <a:schemeClr val="bg1"/>
              </a:solidFill>
              <a:latin typeface="Microsoft Sans Serif" pitchFamily="34" charset="0"/>
              <a:cs typeface="Microsoft Sans Serif" pitchFamily="34" charset="0"/>
            </a:endParaRPr>
          </a:p>
          <a:p>
            <a:pPr marL="12700">
              <a:lnSpc>
                <a:spcPts val="1895"/>
              </a:lnSpc>
            </a:pPr>
            <a:endParaRPr sz="1600" dirty="0">
              <a:latin typeface="Roboto"/>
              <a:cs typeface="Roboto"/>
            </a:endParaRPr>
          </a:p>
        </p:txBody>
      </p:sp>
      <p:sp>
        <p:nvSpPr>
          <p:cNvPr id="13" name="object 13"/>
          <p:cNvSpPr txBox="1">
            <a:spLocks noGrp="1"/>
          </p:cNvSpPr>
          <p:nvPr>
            <p:ph type="title"/>
          </p:nvPr>
        </p:nvSpPr>
        <p:spPr>
          <a:xfrm>
            <a:off x="1689100" y="1343025"/>
            <a:ext cx="7116445" cy="857927"/>
          </a:xfrm>
          <a:prstGeom prst="rect">
            <a:avLst/>
          </a:prstGeom>
        </p:spPr>
        <p:txBody>
          <a:bodyPr vert="horz" wrap="square" lIns="0" tIns="11430" rIns="0" bIns="0" rtlCol="0">
            <a:spAutoFit/>
          </a:bodyPr>
          <a:lstStyle/>
          <a:p>
            <a:pPr marL="12700">
              <a:lnSpc>
                <a:spcPct val="100000"/>
              </a:lnSpc>
              <a:spcBef>
                <a:spcPts val="90"/>
              </a:spcBef>
            </a:pPr>
            <a:r>
              <a:rPr lang="en-US" sz="2750" dirty="0" smtClean="0"/>
              <a:t>What documents are needed</a:t>
            </a:r>
            <a:br>
              <a:rPr lang="en-US" sz="2750" dirty="0" smtClean="0"/>
            </a:br>
            <a:r>
              <a:rPr lang="en-US" sz="2750" dirty="0" smtClean="0"/>
              <a:t>for </a:t>
            </a:r>
            <a:r>
              <a:rPr lang="en-US" sz="2750" spc="-5" dirty="0" smtClean="0"/>
              <a:t>admission</a:t>
            </a:r>
            <a:endParaRPr sz="2750" dirty="0"/>
          </a:p>
        </p:txBody>
      </p:sp>
      <p:sp>
        <p:nvSpPr>
          <p:cNvPr id="14" name="object 7"/>
          <p:cNvSpPr/>
          <p:nvPr/>
        </p:nvSpPr>
        <p:spPr>
          <a:xfrm>
            <a:off x="622300" y="4391025"/>
            <a:ext cx="273050" cy="361950"/>
          </a:xfrm>
          <a:custGeom>
            <a:avLst/>
            <a:gdLst/>
            <a:ahLst/>
            <a:cxnLst/>
            <a:rect l="l" t="t" r="r" b="b"/>
            <a:pathLst>
              <a:path w="273050" h="361950">
                <a:moveTo>
                  <a:pt x="246406" y="78"/>
                </a:moveTo>
                <a:lnTo>
                  <a:pt x="246058" y="0"/>
                </a:lnTo>
                <a:lnTo>
                  <a:pt x="246435" y="63"/>
                </a:lnTo>
                <a:close/>
              </a:path>
              <a:path w="273050" h="361950">
                <a:moveTo>
                  <a:pt x="254093" y="1979"/>
                </a:moveTo>
                <a:lnTo>
                  <a:pt x="244552" y="1979"/>
                </a:lnTo>
                <a:lnTo>
                  <a:pt x="245807" y="383"/>
                </a:lnTo>
                <a:lnTo>
                  <a:pt x="246406" y="78"/>
                </a:lnTo>
                <a:lnTo>
                  <a:pt x="248883" y="638"/>
                </a:lnTo>
                <a:lnTo>
                  <a:pt x="251080" y="957"/>
                </a:lnTo>
                <a:lnTo>
                  <a:pt x="254093" y="1979"/>
                </a:lnTo>
                <a:close/>
              </a:path>
              <a:path w="273050" h="361950">
                <a:moveTo>
                  <a:pt x="106658" y="315990"/>
                </a:moveTo>
                <a:lnTo>
                  <a:pt x="71432" y="315990"/>
                </a:lnTo>
                <a:lnTo>
                  <a:pt x="72373" y="313436"/>
                </a:lnTo>
                <a:lnTo>
                  <a:pt x="73315" y="311201"/>
                </a:lnTo>
                <a:lnTo>
                  <a:pt x="75198" y="307049"/>
                </a:lnTo>
                <a:lnTo>
                  <a:pt x="77395" y="302898"/>
                </a:lnTo>
                <a:lnTo>
                  <a:pt x="81789" y="293383"/>
                </a:lnTo>
                <a:lnTo>
                  <a:pt x="83986" y="288019"/>
                </a:lnTo>
                <a:lnTo>
                  <a:pt x="86811" y="282590"/>
                </a:lnTo>
                <a:lnTo>
                  <a:pt x="90010" y="276332"/>
                </a:lnTo>
                <a:lnTo>
                  <a:pt x="92727" y="270249"/>
                </a:lnTo>
                <a:lnTo>
                  <a:pt x="95214" y="263875"/>
                </a:lnTo>
                <a:lnTo>
                  <a:pt x="97419" y="257428"/>
                </a:lnTo>
                <a:lnTo>
                  <a:pt x="98674" y="253597"/>
                </a:lnTo>
                <a:lnTo>
                  <a:pt x="100871" y="250084"/>
                </a:lnTo>
                <a:lnTo>
                  <a:pt x="102754" y="246636"/>
                </a:lnTo>
                <a:lnTo>
                  <a:pt x="104637" y="242804"/>
                </a:lnTo>
                <a:lnTo>
                  <a:pt x="108403" y="232011"/>
                </a:lnTo>
                <a:lnTo>
                  <a:pt x="111542" y="226902"/>
                </a:lnTo>
                <a:lnTo>
                  <a:pt x="113425" y="223390"/>
                </a:lnTo>
                <a:lnTo>
                  <a:pt x="114367" y="219558"/>
                </a:lnTo>
                <a:lnTo>
                  <a:pt x="116564" y="216429"/>
                </a:lnTo>
                <a:lnTo>
                  <a:pt x="119388" y="212278"/>
                </a:lnTo>
                <a:lnTo>
                  <a:pt x="120957" y="207488"/>
                </a:lnTo>
                <a:lnTo>
                  <a:pt x="122841" y="202762"/>
                </a:lnTo>
                <a:lnTo>
                  <a:pt x="124410" y="198292"/>
                </a:lnTo>
                <a:lnTo>
                  <a:pt x="126921" y="194141"/>
                </a:lnTo>
                <a:lnTo>
                  <a:pt x="128804" y="189734"/>
                </a:lnTo>
                <a:lnTo>
                  <a:pt x="129431" y="189096"/>
                </a:lnTo>
                <a:lnTo>
                  <a:pt x="129431" y="188457"/>
                </a:lnTo>
                <a:lnTo>
                  <a:pt x="131628" y="180794"/>
                </a:lnTo>
                <a:lnTo>
                  <a:pt x="136336" y="174471"/>
                </a:lnTo>
                <a:lnTo>
                  <a:pt x="139412" y="167446"/>
                </a:lnTo>
                <a:lnTo>
                  <a:pt x="139694" y="166872"/>
                </a:lnTo>
                <a:lnTo>
                  <a:pt x="139726" y="166169"/>
                </a:lnTo>
                <a:lnTo>
                  <a:pt x="140353" y="165850"/>
                </a:lnTo>
                <a:lnTo>
                  <a:pt x="144120" y="162018"/>
                </a:lnTo>
                <a:lnTo>
                  <a:pt x="145689" y="157229"/>
                </a:lnTo>
                <a:lnTo>
                  <a:pt x="148200" y="150906"/>
                </a:lnTo>
                <a:lnTo>
                  <a:pt x="148514" y="148990"/>
                </a:lnTo>
                <a:lnTo>
                  <a:pt x="150397" y="147713"/>
                </a:lnTo>
                <a:lnTo>
                  <a:pt x="151024" y="147394"/>
                </a:lnTo>
                <a:lnTo>
                  <a:pt x="151338" y="146116"/>
                </a:lnTo>
                <a:lnTo>
                  <a:pt x="151966" y="144839"/>
                </a:lnTo>
                <a:lnTo>
                  <a:pt x="151966" y="143881"/>
                </a:lnTo>
                <a:lnTo>
                  <a:pt x="152280" y="143562"/>
                </a:lnTo>
                <a:lnTo>
                  <a:pt x="157301" y="137176"/>
                </a:lnTo>
                <a:lnTo>
                  <a:pt x="159498" y="129257"/>
                </a:lnTo>
                <a:lnTo>
                  <a:pt x="163202" y="121913"/>
                </a:lnTo>
                <a:lnTo>
                  <a:pt x="165085" y="118400"/>
                </a:lnTo>
                <a:lnTo>
                  <a:pt x="166968" y="115207"/>
                </a:lnTo>
                <a:lnTo>
                  <a:pt x="168851" y="111759"/>
                </a:lnTo>
                <a:lnTo>
                  <a:pt x="172617" y="105372"/>
                </a:lnTo>
                <a:lnTo>
                  <a:pt x="176070" y="99369"/>
                </a:lnTo>
                <a:lnTo>
                  <a:pt x="179773" y="92983"/>
                </a:lnTo>
                <a:lnTo>
                  <a:pt x="182284" y="88832"/>
                </a:lnTo>
                <a:lnTo>
                  <a:pt x="184795" y="85000"/>
                </a:lnTo>
                <a:lnTo>
                  <a:pt x="187306" y="81232"/>
                </a:lnTo>
                <a:lnTo>
                  <a:pt x="192955" y="72292"/>
                </a:lnTo>
                <a:lnTo>
                  <a:pt x="195717" y="67566"/>
                </a:lnTo>
                <a:lnTo>
                  <a:pt x="199169" y="62138"/>
                </a:lnTo>
                <a:lnTo>
                  <a:pt x="201994" y="56454"/>
                </a:lnTo>
                <a:lnTo>
                  <a:pt x="205383" y="51345"/>
                </a:lnTo>
                <a:lnTo>
                  <a:pt x="211361" y="42577"/>
                </a:lnTo>
                <a:lnTo>
                  <a:pt x="217474" y="33886"/>
                </a:lnTo>
                <a:lnTo>
                  <a:pt x="229801" y="16668"/>
                </a:lnTo>
                <a:lnTo>
                  <a:pt x="230429" y="15710"/>
                </a:lnTo>
                <a:lnTo>
                  <a:pt x="231684" y="14432"/>
                </a:lnTo>
                <a:lnTo>
                  <a:pt x="233567" y="13155"/>
                </a:lnTo>
                <a:lnTo>
                  <a:pt x="234509" y="11239"/>
                </a:lnTo>
                <a:lnTo>
                  <a:pt x="234195" y="8685"/>
                </a:lnTo>
                <a:lnTo>
                  <a:pt x="233881" y="6450"/>
                </a:lnTo>
                <a:lnTo>
                  <a:pt x="234822" y="5492"/>
                </a:lnTo>
                <a:lnTo>
                  <a:pt x="236706" y="4214"/>
                </a:lnTo>
                <a:lnTo>
                  <a:pt x="238903" y="3256"/>
                </a:lnTo>
                <a:lnTo>
                  <a:pt x="240158" y="1021"/>
                </a:lnTo>
                <a:lnTo>
                  <a:pt x="243296" y="1979"/>
                </a:lnTo>
                <a:lnTo>
                  <a:pt x="254093" y="1979"/>
                </a:lnTo>
                <a:lnTo>
                  <a:pt x="254846" y="2235"/>
                </a:lnTo>
                <a:lnTo>
                  <a:pt x="257357" y="2554"/>
                </a:lnTo>
                <a:lnTo>
                  <a:pt x="259000" y="4214"/>
                </a:lnTo>
                <a:lnTo>
                  <a:pt x="263006" y="7663"/>
                </a:lnTo>
                <a:lnTo>
                  <a:pt x="266825" y="11239"/>
                </a:lnTo>
                <a:lnTo>
                  <a:pt x="270162" y="15263"/>
                </a:lnTo>
                <a:lnTo>
                  <a:pt x="271417" y="16859"/>
                </a:lnTo>
                <a:lnTo>
                  <a:pt x="271104" y="20052"/>
                </a:lnTo>
                <a:lnTo>
                  <a:pt x="271731" y="22287"/>
                </a:lnTo>
                <a:lnTo>
                  <a:pt x="272987" y="25481"/>
                </a:lnTo>
                <a:lnTo>
                  <a:pt x="270162" y="26758"/>
                </a:lnTo>
                <a:lnTo>
                  <a:pt x="267337" y="32505"/>
                </a:lnTo>
                <a:lnTo>
                  <a:pt x="263257" y="33463"/>
                </a:lnTo>
                <a:lnTo>
                  <a:pt x="260495" y="35699"/>
                </a:lnTo>
                <a:lnTo>
                  <a:pt x="259240" y="36656"/>
                </a:lnTo>
                <a:lnTo>
                  <a:pt x="257671" y="37614"/>
                </a:lnTo>
                <a:lnTo>
                  <a:pt x="256729" y="38892"/>
                </a:lnTo>
                <a:lnTo>
                  <a:pt x="254218" y="41765"/>
                </a:lnTo>
                <a:lnTo>
                  <a:pt x="252021" y="44959"/>
                </a:lnTo>
                <a:lnTo>
                  <a:pt x="248004" y="45278"/>
                </a:lnTo>
                <a:lnTo>
                  <a:pt x="247377" y="45278"/>
                </a:lnTo>
                <a:lnTo>
                  <a:pt x="246749" y="45597"/>
                </a:lnTo>
                <a:lnTo>
                  <a:pt x="244238" y="48152"/>
                </a:lnTo>
                <a:lnTo>
                  <a:pt x="242041" y="50068"/>
                </a:lnTo>
                <a:lnTo>
                  <a:pt x="240158" y="52622"/>
                </a:lnTo>
                <a:lnTo>
                  <a:pt x="230177" y="65969"/>
                </a:lnTo>
                <a:lnTo>
                  <a:pt x="226097" y="73313"/>
                </a:lnTo>
                <a:lnTo>
                  <a:pt x="223587" y="77784"/>
                </a:lnTo>
                <a:lnTo>
                  <a:pt x="220448" y="81616"/>
                </a:lnTo>
                <a:lnTo>
                  <a:pt x="218565" y="86341"/>
                </a:lnTo>
                <a:lnTo>
                  <a:pt x="218251" y="86980"/>
                </a:lnTo>
                <a:lnTo>
                  <a:pt x="218251" y="87299"/>
                </a:lnTo>
                <a:lnTo>
                  <a:pt x="213857" y="91770"/>
                </a:lnTo>
                <a:lnTo>
                  <a:pt x="211660" y="96240"/>
                </a:lnTo>
                <a:lnTo>
                  <a:pt x="209463" y="100966"/>
                </a:lnTo>
                <a:lnTo>
                  <a:pt x="207266" y="106394"/>
                </a:lnTo>
                <a:lnTo>
                  <a:pt x="203500" y="111120"/>
                </a:lnTo>
                <a:lnTo>
                  <a:pt x="200424" y="116229"/>
                </a:lnTo>
                <a:lnTo>
                  <a:pt x="196031" y="123254"/>
                </a:lnTo>
                <a:lnTo>
                  <a:pt x="191699" y="129895"/>
                </a:lnTo>
                <a:lnTo>
                  <a:pt x="187619" y="136920"/>
                </a:lnTo>
                <a:lnTo>
                  <a:pt x="185109" y="141391"/>
                </a:lnTo>
                <a:lnTo>
                  <a:pt x="183225" y="145861"/>
                </a:lnTo>
                <a:lnTo>
                  <a:pt x="180715" y="150587"/>
                </a:lnTo>
                <a:lnTo>
                  <a:pt x="179459" y="153461"/>
                </a:lnTo>
                <a:lnTo>
                  <a:pt x="177890" y="156015"/>
                </a:lnTo>
                <a:lnTo>
                  <a:pt x="176635" y="158570"/>
                </a:lnTo>
                <a:lnTo>
                  <a:pt x="175379" y="161443"/>
                </a:lnTo>
                <a:lnTo>
                  <a:pt x="173810" y="163998"/>
                </a:lnTo>
                <a:lnTo>
                  <a:pt x="172555" y="166872"/>
                </a:lnTo>
                <a:lnTo>
                  <a:pt x="171613" y="168788"/>
                </a:lnTo>
                <a:lnTo>
                  <a:pt x="170358" y="171023"/>
                </a:lnTo>
                <a:lnTo>
                  <a:pt x="169416" y="172939"/>
                </a:lnTo>
                <a:lnTo>
                  <a:pt x="167533" y="176451"/>
                </a:lnTo>
                <a:lnTo>
                  <a:pt x="165859" y="179836"/>
                </a:lnTo>
                <a:lnTo>
                  <a:pt x="164081" y="183093"/>
                </a:lnTo>
                <a:lnTo>
                  <a:pt x="160859" y="189990"/>
                </a:lnTo>
                <a:lnTo>
                  <a:pt x="158020" y="195737"/>
                </a:lnTo>
                <a:lnTo>
                  <a:pt x="154998" y="202033"/>
                </a:lnTo>
                <a:lnTo>
                  <a:pt x="152217" y="208574"/>
                </a:lnTo>
                <a:lnTo>
                  <a:pt x="150311" y="214034"/>
                </a:lnTo>
                <a:lnTo>
                  <a:pt x="146882" y="218728"/>
                </a:lnTo>
                <a:lnTo>
                  <a:pt x="144371" y="223837"/>
                </a:lnTo>
                <a:lnTo>
                  <a:pt x="141546" y="230223"/>
                </a:lnTo>
                <a:lnTo>
                  <a:pt x="138721" y="236865"/>
                </a:lnTo>
                <a:lnTo>
                  <a:pt x="135960" y="243251"/>
                </a:lnTo>
                <a:lnTo>
                  <a:pt x="133135" y="250595"/>
                </a:lnTo>
                <a:lnTo>
                  <a:pt x="130310" y="258195"/>
                </a:lnTo>
                <a:lnTo>
                  <a:pt x="127548" y="265539"/>
                </a:lnTo>
                <a:lnTo>
                  <a:pt x="125979" y="269371"/>
                </a:lnTo>
                <a:lnTo>
                  <a:pt x="123154" y="272883"/>
                </a:lnTo>
                <a:lnTo>
                  <a:pt x="121501" y="276503"/>
                </a:lnTo>
                <a:lnTo>
                  <a:pt x="118033" y="283548"/>
                </a:lnTo>
                <a:lnTo>
                  <a:pt x="114680" y="289998"/>
                </a:lnTo>
                <a:lnTo>
                  <a:pt x="110663" y="304367"/>
                </a:lnTo>
                <a:lnTo>
                  <a:pt x="109408" y="311328"/>
                </a:lnTo>
                <a:lnTo>
                  <a:pt x="106658" y="315990"/>
                </a:lnTo>
                <a:close/>
              </a:path>
              <a:path w="273050" h="361950">
                <a:moveTo>
                  <a:pt x="84614" y="361907"/>
                </a:moveTo>
                <a:lnTo>
                  <a:pt x="82103" y="361588"/>
                </a:lnTo>
                <a:lnTo>
                  <a:pt x="78964" y="361269"/>
                </a:lnTo>
                <a:lnTo>
                  <a:pt x="75198" y="361269"/>
                </a:lnTo>
                <a:lnTo>
                  <a:pt x="72436" y="359353"/>
                </a:lnTo>
                <a:lnTo>
                  <a:pt x="71808" y="358714"/>
                </a:lnTo>
                <a:lnTo>
                  <a:pt x="65845" y="358714"/>
                </a:lnTo>
                <a:lnTo>
                  <a:pt x="62456" y="354563"/>
                </a:lnTo>
                <a:lnTo>
                  <a:pt x="55865" y="348496"/>
                </a:lnTo>
                <a:lnTo>
                  <a:pt x="53982" y="344345"/>
                </a:lnTo>
                <a:lnTo>
                  <a:pt x="52726" y="340258"/>
                </a:lnTo>
                <a:lnTo>
                  <a:pt x="52413" y="339300"/>
                </a:lnTo>
                <a:lnTo>
                  <a:pt x="52099" y="338023"/>
                </a:lnTo>
                <a:lnTo>
                  <a:pt x="51471" y="337065"/>
                </a:lnTo>
                <a:lnTo>
                  <a:pt x="47077" y="331636"/>
                </a:lnTo>
                <a:lnTo>
                  <a:pt x="43939" y="325633"/>
                </a:lnTo>
                <a:lnTo>
                  <a:pt x="41390" y="318672"/>
                </a:lnTo>
                <a:lnTo>
                  <a:pt x="40235" y="315735"/>
                </a:lnTo>
                <a:lnTo>
                  <a:pt x="37097" y="309987"/>
                </a:lnTo>
                <a:lnTo>
                  <a:pt x="34394" y="303920"/>
                </a:lnTo>
                <a:lnTo>
                  <a:pt x="31965" y="298324"/>
                </a:lnTo>
                <a:lnTo>
                  <a:pt x="29488" y="292394"/>
                </a:lnTo>
                <a:lnTo>
                  <a:pt x="27116" y="286422"/>
                </a:lnTo>
                <a:lnTo>
                  <a:pt x="24605" y="280355"/>
                </a:lnTo>
                <a:lnTo>
                  <a:pt x="22722" y="274352"/>
                </a:lnTo>
                <a:lnTo>
                  <a:pt x="20525" y="268285"/>
                </a:lnTo>
                <a:lnTo>
                  <a:pt x="20525" y="267966"/>
                </a:lnTo>
                <a:lnTo>
                  <a:pt x="20211" y="267327"/>
                </a:lnTo>
                <a:lnTo>
                  <a:pt x="20211" y="259664"/>
                </a:lnTo>
                <a:lnTo>
                  <a:pt x="16759" y="253022"/>
                </a:lnTo>
                <a:lnTo>
                  <a:pt x="14876" y="245997"/>
                </a:lnTo>
                <a:lnTo>
                  <a:pt x="13621" y="240249"/>
                </a:lnTo>
                <a:lnTo>
                  <a:pt x="11424" y="234566"/>
                </a:lnTo>
                <a:lnTo>
                  <a:pt x="10796" y="228818"/>
                </a:lnTo>
                <a:lnTo>
                  <a:pt x="9781" y="221432"/>
                </a:lnTo>
                <a:lnTo>
                  <a:pt x="8317" y="214002"/>
                </a:lnTo>
                <a:lnTo>
                  <a:pt x="6691" y="206636"/>
                </a:lnTo>
                <a:lnTo>
                  <a:pt x="5147" y="199250"/>
                </a:lnTo>
                <a:lnTo>
                  <a:pt x="4513" y="195714"/>
                </a:lnTo>
                <a:lnTo>
                  <a:pt x="3577" y="191906"/>
                </a:lnTo>
                <a:lnTo>
                  <a:pt x="2008" y="188776"/>
                </a:lnTo>
                <a:lnTo>
                  <a:pt x="0" y="184562"/>
                </a:lnTo>
                <a:lnTo>
                  <a:pt x="941" y="180091"/>
                </a:lnTo>
                <a:lnTo>
                  <a:pt x="941" y="174088"/>
                </a:lnTo>
                <a:lnTo>
                  <a:pt x="2196" y="173450"/>
                </a:lnTo>
                <a:lnTo>
                  <a:pt x="3766" y="173769"/>
                </a:lnTo>
                <a:lnTo>
                  <a:pt x="9415" y="174727"/>
                </a:lnTo>
                <a:lnTo>
                  <a:pt x="16187" y="174727"/>
                </a:lnTo>
                <a:lnTo>
                  <a:pt x="20651" y="177281"/>
                </a:lnTo>
                <a:lnTo>
                  <a:pt x="25359" y="179836"/>
                </a:lnTo>
                <a:lnTo>
                  <a:pt x="28811" y="183987"/>
                </a:lnTo>
                <a:lnTo>
                  <a:pt x="29376" y="189990"/>
                </a:lnTo>
                <a:lnTo>
                  <a:pt x="30004" y="195099"/>
                </a:lnTo>
                <a:lnTo>
                  <a:pt x="33770" y="216046"/>
                </a:lnTo>
                <a:lnTo>
                  <a:pt x="34084" y="217004"/>
                </a:lnTo>
                <a:lnTo>
                  <a:pt x="35967" y="225306"/>
                </a:lnTo>
                <a:lnTo>
                  <a:pt x="37536" y="233544"/>
                </a:lnTo>
                <a:lnTo>
                  <a:pt x="39733" y="241527"/>
                </a:lnTo>
                <a:lnTo>
                  <a:pt x="42871" y="254874"/>
                </a:lnTo>
                <a:lnTo>
                  <a:pt x="44755" y="261899"/>
                </a:lnTo>
                <a:lnTo>
                  <a:pt x="47893" y="273330"/>
                </a:lnTo>
                <a:lnTo>
                  <a:pt x="49776" y="279078"/>
                </a:lnTo>
                <a:lnTo>
                  <a:pt x="50090" y="280674"/>
                </a:lnTo>
                <a:lnTo>
                  <a:pt x="50718" y="282271"/>
                </a:lnTo>
                <a:lnTo>
                  <a:pt x="51345" y="283548"/>
                </a:lnTo>
                <a:lnTo>
                  <a:pt x="53542" y="288976"/>
                </a:lnTo>
                <a:lnTo>
                  <a:pt x="56367" y="294022"/>
                </a:lnTo>
                <a:lnTo>
                  <a:pt x="59819" y="303920"/>
                </a:lnTo>
                <a:lnTo>
                  <a:pt x="61703" y="308071"/>
                </a:lnTo>
                <a:lnTo>
                  <a:pt x="64213" y="311839"/>
                </a:lnTo>
                <a:lnTo>
                  <a:pt x="65155" y="313436"/>
                </a:lnTo>
                <a:lnTo>
                  <a:pt x="66096" y="315990"/>
                </a:lnTo>
                <a:lnTo>
                  <a:pt x="106658" y="315990"/>
                </a:lnTo>
                <a:lnTo>
                  <a:pt x="105642" y="317715"/>
                </a:lnTo>
                <a:lnTo>
                  <a:pt x="105014" y="318672"/>
                </a:lnTo>
                <a:lnTo>
                  <a:pt x="105014" y="320269"/>
                </a:lnTo>
                <a:lnTo>
                  <a:pt x="104386" y="321546"/>
                </a:lnTo>
                <a:lnTo>
                  <a:pt x="103131" y="325059"/>
                </a:lnTo>
                <a:lnTo>
                  <a:pt x="101875" y="328252"/>
                </a:lnTo>
                <a:lnTo>
                  <a:pt x="100934" y="331700"/>
                </a:lnTo>
                <a:lnTo>
                  <a:pt x="99365" y="336809"/>
                </a:lnTo>
                <a:lnTo>
                  <a:pt x="96540" y="341535"/>
                </a:lnTo>
                <a:lnTo>
                  <a:pt x="96905" y="348496"/>
                </a:lnTo>
                <a:lnTo>
                  <a:pt x="97168" y="353030"/>
                </a:lnTo>
                <a:lnTo>
                  <a:pt x="94343" y="357118"/>
                </a:lnTo>
                <a:lnTo>
                  <a:pt x="87752" y="360949"/>
                </a:lnTo>
                <a:lnTo>
                  <a:pt x="84614" y="361907"/>
                </a:lnTo>
                <a:close/>
              </a:path>
              <a:path w="273050" h="361950">
                <a:moveTo>
                  <a:pt x="16187" y="174727"/>
                </a:moveTo>
                <a:lnTo>
                  <a:pt x="9415" y="174727"/>
                </a:lnTo>
                <a:lnTo>
                  <a:pt x="15629" y="174407"/>
                </a:lnTo>
                <a:lnTo>
                  <a:pt x="16187" y="174727"/>
                </a:lnTo>
                <a:close/>
              </a:path>
            </a:pathLst>
          </a:custGeom>
          <a:solidFill>
            <a:srgbClr val="FFB449"/>
          </a:solidFill>
        </p:spPr>
        <p:txBody>
          <a:bodyPr wrap="square" lIns="0" tIns="0" rIns="0" bIns="0" rtlCol="0"/>
          <a:lstStyle/>
          <a:p>
            <a:endParaRPr/>
          </a:p>
        </p:txBody>
      </p:sp>
      <p:sp>
        <p:nvSpPr>
          <p:cNvPr id="15" name="object 7"/>
          <p:cNvSpPr/>
          <p:nvPr/>
        </p:nvSpPr>
        <p:spPr>
          <a:xfrm>
            <a:off x="622300" y="4848225"/>
            <a:ext cx="273050" cy="361950"/>
          </a:xfrm>
          <a:custGeom>
            <a:avLst/>
            <a:gdLst/>
            <a:ahLst/>
            <a:cxnLst/>
            <a:rect l="l" t="t" r="r" b="b"/>
            <a:pathLst>
              <a:path w="273050" h="361950">
                <a:moveTo>
                  <a:pt x="246406" y="78"/>
                </a:moveTo>
                <a:lnTo>
                  <a:pt x="246058" y="0"/>
                </a:lnTo>
                <a:lnTo>
                  <a:pt x="246435" y="63"/>
                </a:lnTo>
                <a:close/>
              </a:path>
              <a:path w="273050" h="361950">
                <a:moveTo>
                  <a:pt x="254093" y="1979"/>
                </a:moveTo>
                <a:lnTo>
                  <a:pt x="244552" y="1979"/>
                </a:lnTo>
                <a:lnTo>
                  <a:pt x="245807" y="383"/>
                </a:lnTo>
                <a:lnTo>
                  <a:pt x="246406" y="78"/>
                </a:lnTo>
                <a:lnTo>
                  <a:pt x="248883" y="638"/>
                </a:lnTo>
                <a:lnTo>
                  <a:pt x="251080" y="957"/>
                </a:lnTo>
                <a:lnTo>
                  <a:pt x="254093" y="1979"/>
                </a:lnTo>
                <a:close/>
              </a:path>
              <a:path w="273050" h="361950">
                <a:moveTo>
                  <a:pt x="106658" y="315990"/>
                </a:moveTo>
                <a:lnTo>
                  <a:pt x="71432" y="315990"/>
                </a:lnTo>
                <a:lnTo>
                  <a:pt x="72373" y="313436"/>
                </a:lnTo>
                <a:lnTo>
                  <a:pt x="73315" y="311201"/>
                </a:lnTo>
                <a:lnTo>
                  <a:pt x="75198" y="307049"/>
                </a:lnTo>
                <a:lnTo>
                  <a:pt x="77395" y="302898"/>
                </a:lnTo>
                <a:lnTo>
                  <a:pt x="81789" y="293383"/>
                </a:lnTo>
                <a:lnTo>
                  <a:pt x="83986" y="288019"/>
                </a:lnTo>
                <a:lnTo>
                  <a:pt x="86811" y="282590"/>
                </a:lnTo>
                <a:lnTo>
                  <a:pt x="90010" y="276332"/>
                </a:lnTo>
                <a:lnTo>
                  <a:pt x="92727" y="270249"/>
                </a:lnTo>
                <a:lnTo>
                  <a:pt x="95214" y="263875"/>
                </a:lnTo>
                <a:lnTo>
                  <a:pt x="97419" y="257428"/>
                </a:lnTo>
                <a:lnTo>
                  <a:pt x="98674" y="253597"/>
                </a:lnTo>
                <a:lnTo>
                  <a:pt x="100871" y="250084"/>
                </a:lnTo>
                <a:lnTo>
                  <a:pt x="102754" y="246636"/>
                </a:lnTo>
                <a:lnTo>
                  <a:pt x="104637" y="242804"/>
                </a:lnTo>
                <a:lnTo>
                  <a:pt x="108403" y="232011"/>
                </a:lnTo>
                <a:lnTo>
                  <a:pt x="111542" y="226902"/>
                </a:lnTo>
                <a:lnTo>
                  <a:pt x="113425" y="223390"/>
                </a:lnTo>
                <a:lnTo>
                  <a:pt x="114367" y="219558"/>
                </a:lnTo>
                <a:lnTo>
                  <a:pt x="116564" y="216429"/>
                </a:lnTo>
                <a:lnTo>
                  <a:pt x="119388" y="212278"/>
                </a:lnTo>
                <a:lnTo>
                  <a:pt x="120957" y="207488"/>
                </a:lnTo>
                <a:lnTo>
                  <a:pt x="122841" y="202762"/>
                </a:lnTo>
                <a:lnTo>
                  <a:pt x="124410" y="198292"/>
                </a:lnTo>
                <a:lnTo>
                  <a:pt x="126921" y="194141"/>
                </a:lnTo>
                <a:lnTo>
                  <a:pt x="128804" y="189734"/>
                </a:lnTo>
                <a:lnTo>
                  <a:pt x="129431" y="189096"/>
                </a:lnTo>
                <a:lnTo>
                  <a:pt x="129431" y="188457"/>
                </a:lnTo>
                <a:lnTo>
                  <a:pt x="131628" y="180794"/>
                </a:lnTo>
                <a:lnTo>
                  <a:pt x="136336" y="174471"/>
                </a:lnTo>
                <a:lnTo>
                  <a:pt x="139412" y="167446"/>
                </a:lnTo>
                <a:lnTo>
                  <a:pt x="139694" y="166872"/>
                </a:lnTo>
                <a:lnTo>
                  <a:pt x="139726" y="166169"/>
                </a:lnTo>
                <a:lnTo>
                  <a:pt x="140353" y="165850"/>
                </a:lnTo>
                <a:lnTo>
                  <a:pt x="144120" y="162018"/>
                </a:lnTo>
                <a:lnTo>
                  <a:pt x="145689" y="157229"/>
                </a:lnTo>
                <a:lnTo>
                  <a:pt x="148200" y="150906"/>
                </a:lnTo>
                <a:lnTo>
                  <a:pt x="148514" y="148990"/>
                </a:lnTo>
                <a:lnTo>
                  <a:pt x="150397" y="147713"/>
                </a:lnTo>
                <a:lnTo>
                  <a:pt x="151024" y="147394"/>
                </a:lnTo>
                <a:lnTo>
                  <a:pt x="151338" y="146116"/>
                </a:lnTo>
                <a:lnTo>
                  <a:pt x="151966" y="144839"/>
                </a:lnTo>
                <a:lnTo>
                  <a:pt x="151966" y="143881"/>
                </a:lnTo>
                <a:lnTo>
                  <a:pt x="152280" y="143562"/>
                </a:lnTo>
                <a:lnTo>
                  <a:pt x="157301" y="137176"/>
                </a:lnTo>
                <a:lnTo>
                  <a:pt x="159498" y="129257"/>
                </a:lnTo>
                <a:lnTo>
                  <a:pt x="163202" y="121913"/>
                </a:lnTo>
                <a:lnTo>
                  <a:pt x="165085" y="118400"/>
                </a:lnTo>
                <a:lnTo>
                  <a:pt x="166968" y="115207"/>
                </a:lnTo>
                <a:lnTo>
                  <a:pt x="168851" y="111759"/>
                </a:lnTo>
                <a:lnTo>
                  <a:pt x="172617" y="105372"/>
                </a:lnTo>
                <a:lnTo>
                  <a:pt x="176070" y="99369"/>
                </a:lnTo>
                <a:lnTo>
                  <a:pt x="179773" y="92983"/>
                </a:lnTo>
                <a:lnTo>
                  <a:pt x="182284" y="88832"/>
                </a:lnTo>
                <a:lnTo>
                  <a:pt x="184795" y="85000"/>
                </a:lnTo>
                <a:lnTo>
                  <a:pt x="187306" y="81232"/>
                </a:lnTo>
                <a:lnTo>
                  <a:pt x="192955" y="72292"/>
                </a:lnTo>
                <a:lnTo>
                  <a:pt x="195717" y="67566"/>
                </a:lnTo>
                <a:lnTo>
                  <a:pt x="199169" y="62138"/>
                </a:lnTo>
                <a:lnTo>
                  <a:pt x="201994" y="56454"/>
                </a:lnTo>
                <a:lnTo>
                  <a:pt x="205383" y="51345"/>
                </a:lnTo>
                <a:lnTo>
                  <a:pt x="211361" y="42577"/>
                </a:lnTo>
                <a:lnTo>
                  <a:pt x="217474" y="33886"/>
                </a:lnTo>
                <a:lnTo>
                  <a:pt x="229801" y="16668"/>
                </a:lnTo>
                <a:lnTo>
                  <a:pt x="230429" y="15710"/>
                </a:lnTo>
                <a:lnTo>
                  <a:pt x="231684" y="14432"/>
                </a:lnTo>
                <a:lnTo>
                  <a:pt x="233567" y="13155"/>
                </a:lnTo>
                <a:lnTo>
                  <a:pt x="234509" y="11239"/>
                </a:lnTo>
                <a:lnTo>
                  <a:pt x="234195" y="8685"/>
                </a:lnTo>
                <a:lnTo>
                  <a:pt x="233881" y="6450"/>
                </a:lnTo>
                <a:lnTo>
                  <a:pt x="234822" y="5492"/>
                </a:lnTo>
                <a:lnTo>
                  <a:pt x="236706" y="4214"/>
                </a:lnTo>
                <a:lnTo>
                  <a:pt x="238903" y="3256"/>
                </a:lnTo>
                <a:lnTo>
                  <a:pt x="240158" y="1021"/>
                </a:lnTo>
                <a:lnTo>
                  <a:pt x="243296" y="1979"/>
                </a:lnTo>
                <a:lnTo>
                  <a:pt x="254093" y="1979"/>
                </a:lnTo>
                <a:lnTo>
                  <a:pt x="254846" y="2235"/>
                </a:lnTo>
                <a:lnTo>
                  <a:pt x="257357" y="2554"/>
                </a:lnTo>
                <a:lnTo>
                  <a:pt x="259000" y="4214"/>
                </a:lnTo>
                <a:lnTo>
                  <a:pt x="263006" y="7663"/>
                </a:lnTo>
                <a:lnTo>
                  <a:pt x="266825" y="11239"/>
                </a:lnTo>
                <a:lnTo>
                  <a:pt x="270162" y="15263"/>
                </a:lnTo>
                <a:lnTo>
                  <a:pt x="271417" y="16859"/>
                </a:lnTo>
                <a:lnTo>
                  <a:pt x="271104" y="20052"/>
                </a:lnTo>
                <a:lnTo>
                  <a:pt x="271731" y="22287"/>
                </a:lnTo>
                <a:lnTo>
                  <a:pt x="272987" y="25481"/>
                </a:lnTo>
                <a:lnTo>
                  <a:pt x="270162" y="26758"/>
                </a:lnTo>
                <a:lnTo>
                  <a:pt x="267337" y="32505"/>
                </a:lnTo>
                <a:lnTo>
                  <a:pt x="263257" y="33463"/>
                </a:lnTo>
                <a:lnTo>
                  <a:pt x="260495" y="35699"/>
                </a:lnTo>
                <a:lnTo>
                  <a:pt x="259240" y="36656"/>
                </a:lnTo>
                <a:lnTo>
                  <a:pt x="257671" y="37614"/>
                </a:lnTo>
                <a:lnTo>
                  <a:pt x="256729" y="38892"/>
                </a:lnTo>
                <a:lnTo>
                  <a:pt x="254218" y="41765"/>
                </a:lnTo>
                <a:lnTo>
                  <a:pt x="252021" y="44959"/>
                </a:lnTo>
                <a:lnTo>
                  <a:pt x="248004" y="45278"/>
                </a:lnTo>
                <a:lnTo>
                  <a:pt x="247377" y="45278"/>
                </a:lnTo>
                <a:lnTo>
                  <a:pt x="246749" y="45597"/>
                </a:lnTo>
                <a:lnTo>
                  <a:pt x="244238" y="48152"/>
                </a:lnTo>
                <a:lnTo>
                  <a:pt x="242041" y="50068"/>
                </a:lnTo>
                <a:lnTo>
                  <a:pt x="240158" y="52622"/>
                </a:lnTo>
                <a:lnTo>
                  <a:pt x="230177" y="65969"/>
                </a:lnTo>
                <a:lnTo>
                  <a:pt x="226097" y="73313"/>
                </a:lnTo>
                <a:lnTo>
                  <a:pt x="223587" y="77784"/>
                </a:lnTo>
                <a:lnTo>
                  <a:pt x="220448" y="81616"/>
                </a:lnTo>
                <a:lnTo>
                  <a:pt x="218565" y="86341"/>
                </a:lnTo>
                <a:lnTo>
                  <a:pt x="218251" y="86980"/>
                </a:lnTo>
                <a:lnTo>
                  <a:pt x="218251" y="87299"/>
                </a:lnTo>
                <a:lnTo>
                  <a:pt x="213857" y="91770"/>
                </a:lnTo>
                <a:lnTo>
                  <a:pt x="211660" y="96240"/>
                </a:lnTo>
                <a:lnTo>
                  <a:pt x="209463" y="100966"/>
                </a:lnTo>
                <a:lnTo>
                  <a:pt x="207266" y="106394"/>
                </a:lnTo>
                <a:lnTo>
                  <a:pt x="203500" y="111120"/>
                </a:lnTo>
                <a:lnTo>
                  <a:pt x="200424" y="116229"/>
                </a:lnTo>
                <a:lnTo>
                  <a:pt x="196031" y="123254"/>
                </a:lnTo>
                <a:lnTo>
                  <a:pt x="191699" y="129895"/>
                </a:lnTo>
                <a:lnTo>
                  <a:pt x="187619" y="136920"/>
                </a:lnTo>
                <a:lnTo>
                  <a:pt x="185109" y="141391"/>
                </a:lnTo>
                <a:lnTo>
                  <a:pt x="183225" y="145861"/>
                </a:lnTo>
                <a:lnTo>
                  <a:pt x="180715" y="150587"/>
                </a:lnTo>
                <a:lnTo>
                  <a:pt x="179459" y="153461"/>
                </a:lnTo>
                <a:lnTo>
                  <a:pt x="177890" y="156015"/>
                </a:lnTo>
                <a:lnTo>
                  <a:pt x="176635" y="158570"/>
                </a:lnTo>
                <a:lnTo>
                  <a:pt x="175379" y="161443"/>
                </a:lnTo>
                <a:lnTo>
                  <a:pt x="173810" y="163998"/>
                </a:lnTo>
                <a:lnTo>
                  <a:pt x="172555" y="166872"/>
                </a:lnTo>
                <a:lnTo>
                  <a:pt x="171613" y="168788"/>
                </a:lnTo>
                <a:lnTo>
                  <a:pt x="170358" y="171023"/>
                </a:lnTo>
                <a:lnTo>
                  <a:pt x="169416" y="172939"/>
                </a:lnTo>
                <a:lnTo>
                  <a:pt x="167533" y="176451"/>
                </a:lnTo>
                <a:lnTo>
                  <a:pt x="165859" y="179836"/>
                </a:lnTo>
                <a:lnTo>
                  <a:pt x="164081" y="183093"/>
                </a:lnTo>
                <a:lnTo>
                  <a:pt x="160859" y="189990"/>
                </a:lnTo>
                <a:lnTo>
                  <a:pt x="158020" y="195737"/>
                </a:lnTo>
                <a:lnTo>
                  <a:pt x="154998" y="202033"/>
                </a:lnTo>
                <a:lnTo>
                  <a:pt x="152217" y="208574"/>
                </a:lnTo>
                <a:lnTo>
                  <a:pt x="150311" y="214034"/>
                </a:lnTo>
                <a:lnTo>
                  <a:pt x="146882" y="218728"/>
                </a:lnTo>
                <a:lnTo>
                  <a:pt x="144371" y="223837"/>
                </a:lnTo>
                <a:lnTo>
                  <a:pt x="141546" y="230223"/>
                </a:lnTo>
                <a:lnTo>
                  <a:pt x="138721" y="236865"/>
                </a:lnTo>
                <a:lnTo>
                  <a:pt x="135960" y="243251"/>
                </a:lnTo>
                <a:lnTo>
                  <a:pt x="133135" y="250595"/>
                </a:lnTo>
                <a:lnTo>
                  <a:pt x="130310" y="258195"/>
                </a:lnTo>
                <a:lnTo>
                  <a:pt x="127548" y="265539"/>
                </a:lnTo>
                <a:lnTo>
                  <a:pt x="125979" y="269371"/>
                </a:lnTo>
                <a:lnTo>
                  <a:pt x="123154" y="272883"/>
                </a:lnTo>
                <a:lnTo>
                  <a:pt x="121501" y="276503"/>
                </a:lnTo>
                <a:lnTo>
                  <a:pt x="118033" y="283548"/>
                </a:lnTo>
                <a:lnTo>
                  <a:pt x="114680" y="289998"/>
                </a:lnTo>
                <a:lnTo>
                  <a:pt x="110663" y="304367"/>
                </a:lnTo>
                <a:lnTo>
                  <a:pt x="109408" y="311328"/>
                </a:lnTo>
                <a:lnTo>
                  <a:pt x="106658" y="315990"/>
                </a:lnTo>
                <a:close/>
              </a:path>
              <a:path w="273050" h="361950">
                <a:moveTo>
                  <a:pt x="84614" y="361907"/>
                </a:moveTo>
                <a:lnTo>
                  <a:pt x="82103" y="361588"/>
                </a:lnTo>
                <a:lnTo>
                  <a:pt x="78964" y="361269"/>
                </a:lnTo>
                <a:lnTo>
                  <a:pt x="75198" y="361269"/>
                </a:lnTo>
                <a:lnTo>
                  <a:pt x="72436" y="359353"/>
                </a:lnTo>
                <a:lnTo>
                  <a:pt x="71808" y="358714"/>
                </a:lnTo>
                <a:lnTo>
                  <a:pt x="65845" y="358714"/>
                </a:lnTo>
                <a:lnTo>
                  <a:pt x="62456" y="354563"/>
                </a:lnTo>
                <a:lnTo>
                  <a:pt x="55865" y="348496"/>
                </a:lnTo>
                <a:lnTo>
                  <a:pt x="53982" y="344345"/>
                </a:lnTo>
                <a:lnTo>
                  <a:pt x="52726" y="340258"/>
                </a:lnTo>
                <a:lnTo>
                  <a:pt x="52413" y="339300"/>
                </a:lnTo>
                <a:lnTo>
                  <a:pt x="52099" y="338023"/>
                </a:lnTo>
                <a:lnTo>
                  <a:pt x="51471" y="337065"/>
                </a:lnTo>
                <a:lnTo>
                  <a:pt x="47077" y="331636"/>
                </a:lnTo>
                <a:lnTo>
                  <a:pt x="43939" y="325633"/>
                </a:lnTo>
                <a:lnTo>
                  <a:pt x="41390" y="318672"/>
                </a:lnTo>
                <a:lnTo>
                  <a:pt x="40235" y="315735"/>
                </a:lnTo>
                <a:lnTo>
                  <a:pt x="37097" y="309987"/>
                </a:lnTo>
                <a:lnTo>
                  <a:pt x="34394" y="303920"/>
                </a:lnTo>
                <a:lnTo>
                  <a:pt x="31965" y="298324"/>
                </a:lnTo>
                <a:lnTo>
                  <a:pt x="29488" y="292394"/>
                </a:lnTo>
                <a:lnTo>
                  <a:pt x="27116" y="286422"/>
                </a:lnTo>
                <a:lnTo>
                  <a:pt x="24605" y="280355"/>
                </a:lnTo>
                <a:lnTo>
                  <a:pt x="22722" y="274352"/>
                </a:lnTo>
                <a:lnTo>
                  <a:pt x="20525" y="268285"/>
                </a:lnTo>
                <a:lnTo>
                  <a:pt x="20525" y="267966"/>
                </a:lnTo>
                <a:lnTo>
                  <a:pt x="20211" y="267327"/>
                </a:lnTo>
                <a:lnTo>
                  <a:pt x="20211" y="259664"/>
                </a:lnTo>
                <a:lnTo>
                  <a:pt x="16759" y="253022"/>
                </a:lnTo>
                <a:lnTo>
                  <a:pt x="14876" y="245997"/>
                </a:lnTo>
                <a:lnTo>
                  <a:pt x="13621" y="240249"/>
                </a:lnTo>
                <a:lnTo>
                  <a:pt x="11424" y="234566"/>
                </a:lnTo>
                <a:lnTo>
                  <a:pt x="10796" y="228818"/>
                </a:lnTo>
                <a:lnTo>
                  <a:pt x="9781" y="221432"/>
                </a:lnTo>
                <a:lnTo>
                  <a:pt x="8317" y="214002"/>
                </a:lnTo>
                <a:lnTo>
                  <a:pt x="6691" y="206636"/>
                </a:lnTo>
                <a:lnTo>
                  <a:pt x="5147" y="199250"/>
                </a:lnTo>
                <a:lnTo>
                  <a:pt x="4513" y="195714"/>
                </a:lnTo>
                <a:lnTo>
                  <a:pt x="3577" y="191906"/>
                </a:lnTo>
                <a:lnTo>
                  <a:pt x="2008" y="188776"/>
                </a:lnTo>
                <a:lnTo>
                  <a:pt x="0" y="184562"/>
                </a:lnTo>
                <a:lnTo>
                  <a:pt x="941" y="180091"/>
                </a:lnTo>
                <a:lnTo>
                  <a:pt x="941" y="174088"/>
                </a:lnTo>
                <a:lnTo>
                  <a:pt x="2196" y="173450"/>
                </a:lnTo>
                <a:lnTo>
                  <a:pt x="3766" y="173769"/>
                </a:lnTo>
                <a:lnTo>
                  <a:pt x="9415" y="174727"/>
                </a:lnTo>
                <a:lnTo>
                  <a:pt x="16187" y="174727"/>
                </a:lnTo>
                <a:lnTo>
                  <a:pt x="20651" y="177281"/>
                </a:lnTo>
                <a:lnTo>
                  <a:pt x="25359" y="179836"/>
                </a:lnTo>
                <a:lnTo>
                  <a:pt x="28811" y="183987"/>
                </a:lnTo>
                <a:lnTo>
                  <a:pt x="29376" y="189990"/>
                </a:lnTo>
                <a:lnTo>
                  <a:pt x="30004" y="195099"/>
                </a:lnTo>
                <a:lnTo>
                  <a:pt x="33770" y="216046"/>
                </a:lnTo>
                <a:lnTo>
                  <a:pt x="34084" y="217004"/>
                </a:lnTo>
                <a:lnTo>
                  <a:pt x="35967" y="225306"/>
                </a:lnTo>
                <a:lnTo>
                  <a:pt x="37536" y="233544"/>
                </a:lnTo>
                <a:lnTo>
                  <a:pt x="39733" y="241527"/>
                </a:lnTo>
                <a:lnTo>
                  <a:pt x="42871" y="254874"/>
                </a:lnTo>
                <a:lnTo>
                  <a:pt x="44755" y="261899"/>
                </a:lnTo>
                <a:lnTo>
                  <a:pt x="47893" y="273330"/>
                </a:lnTo>
                <a:lnTo>
                  <a:pt x="49776" y="279078"/>
                </a:lnTo>
                <a:lnTo>
                  <a:pt x="50090" y="280674"/>
                </a:lnTo>
                <a:lnTo>
                  <a:pt x="50718" y="282271"/>
                </a:lnTo>
                <a:lnTo>
                  <a:pt x="51345" y="283548"/>
                </a:lnTo>
                <a:lnTo>
                  <a:pt x="53542" y="288976"/>
                </a:lnTo>
                <a:lnTo>
                  <a:pt x="56367" y="294022"/>
                </a:lnTo>
                <a:lnTo>
                  <a:pt x="59819" y="303920"/>
                </a:lnTo>
                <a:lnTo>
                  <a:pt x="61703" y="308071"/>
                </a:lnTo>
                <a:lnTo>
                  <a:pt x="64213" y="311839"/>
                </a:lnTo>
                <a:lnTo>
                  <a:pt x="65155" y="313436"/>
                </a:lnTo>
                <a:lnTo>
                  <a:pt x="66096" y="315990"/>
                </a:lnTo>
                <a:lnTo>
                  <a:pt x="106658" y="315990"/>
                </a:lnTo>
                <a:lnTo>
                  <a:pt x="105642" y="317715"/>
                </a:lnTo>
                <a:lnTo>
                  <a:pt x="105014" y="318672"/>
                </a:lnTo>
                <a:lnTo>
                  <a:pt x="105014" y="320269"/>
                </a:lnTo>
                <a:lnTo>
                  <a:pt x="104386" y="321546"/>
                </a:lnTo>
                <a:lnTo>
                  <a:pt x="103131" y="325059"/>
                </a:lnTo>
                <a:lnTo>
                  <a:pt x="101875" y="328252"/>
                </a:lnTo>
                <a:lnTo>
                  <a:pt x="100934" y="331700"/>
                </a:lnTo>
                <a:lnTo>
                  <a:pt x="99365" y="336809"/>
                </a:lnTo>
                <a:lnTo>
                  <a:pt x="96540" y="341535"/>
                </a:lnTo>
                <a:lnTo>
                  <a:pt x="96905" y="348496"/>
                </a:lnTo>
                <a:lnTo>
                  <a:pt x="97168" y="353030"/>
                </a:lnTo>
                <a:lnTo>
                  <a:pt x="94343" y="357118"/>
                </a:lnTo>
                <a:lnTo>
                  <a:pt x="87752" y="360949"/>
                </a:lnTo>
                <a:lnTo>
                  <a:pt x="84614" y="361907"/>
                </a:lnTo>
                <a:close/>
              </a:path>
              <a:path w="273050" h="361950">
                <a:moveTo>
                  <a:pt x="16187" y="174727"/>
                </a:moveTo>
                <a:lnTo>
                  <a:pt x="9415" y="174727"/>
                </a:lnTo>
                <a:lnTo>
                  <a:pt x="15629" y="174407"/>
                </a:lnTo>
                <a:lnTo>
                  <a:pt x="16187" y="174727"/>
                </a:lnTo>
                <a:close/>
              </a:path>
            </a:pathLst>
          </a:custGeom>
          <a:solidFill>
            <a:srgbClr val="FFB449"/>
          </a:solidFill>
        </p:spPr>
        <p:txBody>
          <a:bodyPr wrap="square" lIns="0" tIns="0" rIns="0" bIns="0" rtlCol="0"/>
          <a:lstStyle/>
          <a:p>
            <a:endParaRPr/>
          </a:p>
        </p:txBody>
      </p:sp>
      <p:sp>
        <p:nvSpPr>
          <p:cNvPr id="16" name="object 7"/>
          <p:cNvSpPr/>
          <p:nvPr/>
        </p:nvSpPr>
        <p:spPr>
          <a:xfrm>
            <a:off x="622300" y="5305425"/>
            <a:ext cx="273050" cy="361950"/>
          </a:xfrm>
          <a:custGeom>
            <a:avLst/>
            <a:gdLst/>
            <a:ahLst/>
            <a:cxnLst/>
            <a:rect l="l" t="t" r="r" b="b"/>
            <a:pathLst>
              <a:path w="273050" h="361950">
                <a:moveTo>
                  <a:pt x="246406" y="78"/>
                </a:moveTo>
                <a:lnTo>
                  <a:pt x="246058" y="0"/>
                </a:lnTo>
                <a:lnTo>
                  <a:pt x="246435" y="63"/>
                </a:lnTo>
                <a:close/>
              </a:path>
              <a:path w="273050" h="361950">
                <a:moveTo>
                  <a:pt x="254093" y="1979"/>
                </a:moveTo>
                <a:lnTo>
                  <a:pt x="244552" y="1979"/>
                </a:lnTo>
                <a:lnTo>
                  <a:pt x="245807" y="383"/>
                </a:lnTo>
                <a:lnTo>
                  <a:pt x="246406" y="78"/>
                </a:lnTo>
                <a:lnTo>
                  <a:pt x="248883" y="638"/>
                </a:lnTo>
                <a:lnTo>
                  <a:pt x="251080" y="957"/>
                </a:lnTo>
                <a:lnTo>
                  <a:pt x="254093" y="1979"/>
                </a:lnTo>
                <a:close/>
              </a:path>
              <a:path w="273050" h="361950">
                <a:moveTo>
                  <a:pt x="106658" y="315990"/>
                </a:moveTo>
                <a:lnTo>
                  <a:pt x="71432" y="315990"/>
                </a:lnTo>
                <a:lnTo>
                  <a:pt x="72373" y="313436"/>
                </a:lnTo>
                <a:lnTo>
                  <a:pt x="73315" y="311201"/>
                </a:lnTo>
                <a:lnTo>
                  <a:pt x="75198" y="307049"/>
                </a:lnTo>
                <a:lnTo>
                  <a:pt x="77395" y="302898"/>
                </a:lnTo>
                <a:lnTo>
                  <a:pt x="81789" y="293383"/>
                </a:lnTo>
                <a:lnTo>
                  <a:pt x="83986" y="288019"/>
                </a:lnTo>
                <a:lnTo>
                  <a:pt x="86811" y="282590"/>
                </a:lnTo>
                <a:lnTo>
                  <a:pt x="90010" y="276332"/>
                </a:lnTo>
                <a:lnTo>
                  <a:pt x="92727" y="270249"/>
                </a:lnTo>
                <a:lnTo>
                  <a:pt x="95214" y="263875"/>
                </a:lnTo>
                <a:lnTo>
                  <a:pt x="97419" y="257428"/>
                </a:lnTo>
                <a:lnTo>
                  <a:pt x="98674" y="253597"/>
                </a:lnTo>
                <a:lnTo>
                  <a:pt x="100871" y="250084"/>
                </a:lnTo>
                <a:lnTo>
                  <a:pt x="102754" y="246636"/>
                </a:lnTo>
                <a:lnTo>
                  <a:pt x="104637" y="242804"/>
                </a:lnTo>
                <a:lnTo>
                  <a:pt x="108403" y="232011"/>
                </a:lnTo>
                <a:lnTo>
                  <a:pt x="111542" y="226902"/>
                </a:lnTo>
                <a:lnTo>
                  <a:pt x="113425" y="223390"/>
                </a:lnTo>
                <a:lnTo>
                  <a:pt x="114367" y="219558"/>
                </a:lnTo>
                <a:lnTo>
                  <a:pt x="116564" y="216429"/>
                </a:lnTo>
                <a:lnTo>
                  <a:pt x="119388" y="212278"/>
                </a:lnTo>
                <a:lnTo>
                  <a:pt x="120957" y="207488"/>
                </a:lnTo>
                <a:lnTo>
                  <a:pt x="122841" y="202762"/>
                </a:lnTo>
                <a:lnTo>
                  <a:pt x="124410" y="198292"/>
                </a:lnTo>
                <a:lnTo>
                  <a:pt x="126921" y="194141"/>
                </a:lnTo>
                <a:lnTo>
                  <a:pt x="128804" y="189734"/>
                </a:lnTo>
                <a:lnTo>
                  <a:pt x="129431" y="189096"/>
                </a:lnTo>
                <a:lnTo>
                  <a:pt x="129431" y="188457"/>
                </a:lnTo>
                <a:lnTo>
                  <a:pt x="131628" y="180794"/>
                </a:lnTo>
                <a:lnTo>
                  <a:pt x="136336" y="174471"/>
                </a:lnTo>
                <a:lnTo>
                  <a:pt x="139412" y="167446"/>
                </a:lnTo>
                <a:lnTo>
                  <a:pt x="139694" y="166872"/>
                </a:lnTo>
                <a:lnTo>
                  <a:pt x="139726" y="166169"/>
                </a:lnTo>
                <a:lnTo>
                  <a:pt x="140353" y="165850"/>
                </a:lnTo>
                <a:lnTo>
                  <a:pt x="144120" y="162018"/>
                </a:lnTo>
                <a:lnTo>
                  <a:pt x="145689" y="157229"/>
                </a:lnTo>
                <a:lnTo>
                  <a:pt x="148200" y="150906"/>
                </a:lnTo>
                <a:lnTo>
                  <a:pt x="148514" y="148990"/>
                </a:lnTo>
                <a:lnTo>
                  <a:pt x="150397" y="147713"/>
                </a:lnTo>
                <a:lnTo>
                  <a:pt x="151024" y="147394"/>
                </a:lnTo>
                <a:lnTo>
                  <a:pt x="151338" y="146116"/>
                </a:lnTo>
                <a:lnTo>
                  <a:pt x="151966" y="144839"/>
                </a:lnTo>
                <a:lnTo>
                  <a:pt x="151966" y="143881"/>
                </a:lnTo>
                <a:lnTo>
                  <a:pt x="152280" y="143562"/>
                </a:lnTo>
                <a:lnTo>
                  <a:pt x="157301" y="137176"/>
                </a:lnTo>
                <a:lnTo>
                  <a:pt x="159498" y="129257"/>
                </a:lnTo>
                <a:lnTo>
                  <a:pt x="163202" y="121913"/>
                </a:lnTo>
                <a:lnTo>
                  <a:pt x="165085" y="118400"/>
                </a:lnTo>
                <a:lnTo>
                  <a:pt x="166968" y="115207"/>
                </a:lnTo>
                <a:lnTo>
                  <a:pt x="168851" y="111759"/>
                </a:lnTo>
                <a:lnTo>
                  <a:pt x="172617" y="105372"/>
                </a:lnTo>
                <a:lnTo>
                  <a:pt x="176070" y="99369"/>
                </a:lnTo>
                <a:lnTo>
                  <a:pt x="179773" y="92983"/>
                </a:lnTo>
                <a:lnTo>
                  <a:pt x="182284" y="88832"/>
                </a:lnTo>
                <a:lnTo>
                  <a:pt x="184795" y="85000"/>
                </a:lnTo>
                <a:lnTo>
                  <a:pt x="187306" y="81232"/>
                </a:lnTo>
                <a:lnTo>
                  <a:pt x="192955" y="72292"/>
                </a:lnTo>
                <a:lnTo>
                  <a:pt x="195717" y="67566"/>
                </a:lnTo>
                <a:lnTo>
                  <a:pt x="199169" y="62138"/>
                </a:lnTo>
                <a:lnTo>
                  <a:pt x="201994" y="56454"/>
                </a:lnTo>
                <a:lnTo>
                  <a:pt x="205383" y="51345"/>
                </a:lnTo>
                <a:lnTo>
                  <a:pt x="211361" y="42577"/>
                </a:lnTo>
                <a:lnTo>
                  <a:pt x="217474" y="33886"/>
                </a:lnTo>
                <a:lnTo>
                  <a:pt x="229801" y="16668"/>
                </a:lnTo>
                <a:lnTo>
                  <a:pt x="230429" y="15710"/>
                </a:lnTo>
                <a:lnTo>
                  <a:pt x="231684" y="14432"/>
                </a:lnTo>
                <a:lnTo>
                  <a:pt x="233567" y="13155"/>
                </a:lnTo>
                <a:lnTo>
                  <a:pt x="234509" y="11239"/>
                </a:lnTo>
                <a:lnTo>
                  <a:pt x="234195" y="8685"/>
                </a:lnTo>
                <a:lnTo>
                  <a:pt x="233881" y="6450"/>
                </a:lnTo>
                <a:lnTo>
                  <a:pt x="234822" y="5492"/>
                </a:lnTo>
                <a:lnTo>
                  <a:pt x="236706" y="4214"/>
                </a:lnTo>
                <a:lnTo>
                  <a:pt x="238903" y="3256"/>
                </a:lnTo>
                <a:lnTo>
                  <a:pt x="240158" y="1021"/>
                </a:lnTo>
                <a:lnTo>
                  <a:pt x="243296" y="1979"/>
                </a:lnTo>
                <a:lnTo>
                  <a:pt x="254093" y="1979"/>
                </a:lnTo>
                <a:lnTo>
                  <a:pt x="254846" y="2235"/>
                </a:lnTo>
                <a:lnTo>
                  <a:pt x="257357" y="2554"/>
                </a:lnTo>
                <a:lnTo>
                  <a:pt x="259000" y="4214"/>
                </a:lnTo>
                <a:lnTo>
                  <a:pt x="263006" y="7663"/>
                </a:lnTo>
                <a:lnTo>
                  <a:pt x="266825" y="11239"/>
                </a:lnTo>
                <a:lnTo>
                  <a:pt x="270162" y="15263"/>
                </a:lnTo>
                <a:lnTo>
                  <a:pt x="271417" y="16859"/>
                </a:lnTo>
                <a:lnTo>
                  <a:pt x="271104" y="20052"/>
                </a:lnTo>
                <a:lnTo>
                  <a:pt x="271731" y="22287"/>
                </a:lnTo>
                <a:lnTo>
                  <a:pt x="272987" y="25481"/>
                </a:lnTo>
                <a:lnTo>
                  <a:pt x="270162" y="26758"/>
                </a:lnTo>
                <a:lnTo>
                  <a:pt x="267337" y="32505"/>
                </a:lnTo>
                <a:lnTo>
                  <a:pt x="263257" y="33463"/>
                </a:lnTo>
                <a:lnTo>
                  <a:pt x="260495" y="35699"/>
                </a:lnTo>
                <a:lnTo>
                  <a:pt x="259240" y="36656"/>
                </a:lnTo>
                <a:lnTo>
                  <a:pt x="257671" y="37614"/>
                </a:lnTo>
                <a:lnTo>
                  <a:pt x="256729" y="38892"/>
                </a:lnTo>
                <a:lnTo>
                  <a:pt x="254218" y="41765"/>
                </a:lnTo>
                <a:lnTo>
                  <a:pt x="252021" y="44959"/>
                </a:lnTo>
                <a:lnTo>
                  <a:pt x="248004" y="45278"/>
                </a:lnTo>
                <a:lnTo>
                  <a:pt x="247377" y="45278"/>
                </a:lnTo>
                <a:lnTo>
                  <a:pt x="246749" y="45597"/>
                </a:lnTo>
                <a:lnTo>
                  <a:pt x="244238" y="48152"/>
                </a:lnTo>
                <a:lnTo>
                  <a:pt x="242041" y="50068"/>
                </a:lnTo>
                <a:lnTo>
                  <a:pt x="240158" y="52622"/>
                </a:lnTo>
                <a:lnTo>
                  <a:pt x="230177" y="65969"/>
                </a:lnTo>
                <a:lnTo>
                  <a:pt x="226097" y="73313"/>
                </a:lnTo>
                <a:lnTo>
                  <a:pt x="223587" y="77784"/>
                </a:lnTo>
                <a:lnTo>
                  <a:pt x="220448" y="81616"/>
                </a:lnTo>
                <a:lnTo>
                  <a:pt x="218565" y="86341"/>
                </a:lnTo>
                <a:lnTo>
                  <a:pt x="218251" y="86980"/>
                </a:lnTo>
                <a:lnTo>
                  <a:pt x="218251" y="87299"/>
                </a:lnTo>
                <a:lnTo>
                  <a:pt x="213857" y="91770"/>
                </a:lnTo>
                <a:lnTo>
                  <a:pt x="211660" y="96240"/>
                </a:lnTo>
                <a:lnTo>
                  <a:pt x="209463" y="100966"/>
                </a:lnTo>
                <a:lnTo>
                  <a:pt x="207266" y="106394"/>
                </a:lnTo>
                <a:lnTo>
                  <a:pt x="203500" y="111120"/>
                </a:lnTo>
                <a:lnTo>
                  <a:pt x="200424" y="116229"/>
                </a:lnTo>
                <a:lnTo>
                  <a:pt x="196031" y="123254"/>
                </a:lnTo>
                <a:lnTo>
                  <a:pt x="191699" y="129895"/>
                </a:lnTo>
                <a:lnTo>
                  <a:pt x="187619" y="136920"/>
                </a:lnTo>
                <a:lnTo>
                  <a:pt x="185109" y="141391"/>
                </a:lnTo>
                <a:lnTo>
                  <a:pt x="183225" y="145861"/>
                </a:lnTo>
                <a:lnTo>
                  <a:pt x="180715" y="150587"/>
                </a:lnTo>
                <a:lnTo>
                  <a:pt x="179459" y="153461"/>
                </a:lnTo>
                <a:lnTo>
                  <a:pt x="177890" y="156015"/>
                </a:lnTo>
                <a:lnTo>
                  <a:pt x="176635" y="158570"/>
                </a:lnTo>
                <a:lnTo>
                  <a:pt x="175379" y="161443"/>
                </a:lnTo>
                <a:lnTo>
                  <a:pt x="173810" y="163998"/>
                </a:lnTo>
                <a:lnTo>
                  <a:pt x="172555" y="166872"/>
                </a:lnTo>
                <a:lnTo>
                  <a:pt x="171613" y="168788"/>
                </a:lnTo>
                <a:lnTo>
                  <a:pt x="170358" y="171023"/>
                </a:lnTo>
                <a:lnTo>
                  <a:pt x="169416" y="172939"/>
                </a:lnTo>
                <a:lnTo>
                  <a:pt x="167533" y="176451"/>
                </a:lnTo>
                <a:lnTo>
                  <a:pt x="165859" y="179836"/>
                </a:lnTo>
                <a:lnTo>
                  <a:pt x="164081" y="183093"/>
                </a:lnTo>
                <a:lnTo>
                  <a:pt x="160859" y="189990"/>
                </a:lnTo>
                <a:lnTo>
                  <a:pt x="158020" y="195737"/>
                </a:lnTo>
                <a:lnTo>
                  <a:pt x="154998" y="202033"/>
                </a:lnTo>
                <a:lnTo>
                  <a:pt x="152217" y="208574"/>
                </a:lnTo>
                <a:lnTo>
                  <a:pt x="150311" y="214034"/>
                </a:lnTo>
                <a:lnTo>
                  <a:pt x="146882" y="218728"/>
                </a:lnTo>
                <a:lnTo>
                  <a:pt x="144371" y="223837"/>
                </a:lnTo>
                <a:lnTo>
                  <a:pt x="141546" y="230223"/>
                </a:lnTo>
                <a:lnTo>
                  <a:pt x="138721" y="236865"/>
                </a:lnTo>
                <a:lnTo>
                  <a:pt x="135960" y="243251"/>
                </a:lnTo>
                <a:lnTo>
                  <a:pt x="133135" y="250595"/>
                </a:lnTo>
                <a:lnTo>
                  <a:pt x="130310" y="258195"/>
                </a:lnTo>
                <a:lnTo>
                  <a:pt x="127548" y="265539"/>
                </a:lnTo>
                <a:lnTo>
                  <a:pt x="125979" y="269371"/>
                </a:lnTo>
                <a:lnTo>
                  <a:pt x="123154" y="272883"/>
                </a:lnTo>
                <a:lnTo>
                  <a:pt x="121501" y="276503"/>
                </a:lnTo>
                <a:lnTo>
                  <a:pt x="118033" y="283548"/>
                </a:lnTo>
                <a:lnTo>
                  <a:pt x="114680" y="289998"/>
                </a:lnTo>
                <a:lnTo>
                  <a:pt x="110663" y="304367"/>
                </a:lnTo>
                <a:lnTo>
                  <a:pt x="109408" y="311328"/>
                </a:lnTo>
                <a:lnTo>
                  <a:pt x="106658" y="315990"/>
                </a:lnTo>
                <a:close/>
              </a:path>
              <a:path w="273050" h="361950">
                <a:moveTo>
                  <a:pt x="84614" y="361907"/>
                </a:moveTo>
                <a:lnTo>
                  <a:pt x="82103" y="361588"/>
                </a:lnTo>
                <a:lnTo>
                  <a:pt x="78964" y="361269"/>
                </a:lnTo>
                <a:lnTo>
                  <a:pt x="75198" y="361269"/>
                </a:lnTo>
                <a:lnTo>
                  <a:pt x="72436" y="359353"/>
                </a:lnTo>
                <a:lnTo>
                  <a:pt x="71808" y="358714"/>
                </a:lnTo>
                <a:lnTo>
                  <a:pt x="65845" y="358714"/>
                </a:lnTo>
                <a:lnTo>
                  <a:pt x="62456" y="354563"/>
                </a:lnTo>
                <a:lnTo>
                  <a:pt x="55865" y="348496"/>
                </a:lnTo>
                <a:lnTo>
                  <a:pt x="53982" y="344345"/>
                </a:lnTo>
                <a:lnTo>
                  <a:pt x="52726" y="340258"/>
                </a:lnTo>
                <a:lnTo>
                  <a:pt x="52413" y="339300"/>
                </a:lnTo>
                <a:lnTo>
                  <a:pt x="52099" y="338023"/>
                </a:lnTo>
                <a:lnTo>
                  <a:pt x="51471" y="337065"/>
                </a:lnTo>
                <a:lnTo>
                  <a:pt x="47077" y="331636"/>
                </a:lnTo>
                <a:lnTo>
                  <a:pt x="43939" y="325633"/>
                </a:lnTo>
                <a:lnTo>
                  <a:pt x="41390" y="318672"/>
                </a:lnTo>
                <a:lnTo>
                  <a:pt x="40235" y="315735"/>
                </a:lnTo>
                <a:lnTo>
                  <a:pt x="37097" y="309987"/>
                </a:lnTo>
                <a:lnTo>
                  <a:pt x="34394" y="303920"/>
                </a:lnTo>
                <a:lnTo>
                  <a:pt x="31965" y="298324"/>
                </a:lnTo>
                <a:lnTo>
                  <a:pt x="29488" y="292394"/>
                </a:lnTo>
                <a:lnTo>
                  <a:pt x="27116" y="286422"/>
                </a:lnTo>
                <a:lnTo>
                  <a:pt x="24605" y="280355"/>
                </a:lnTo>
                <a:lnTo>
                  <a:pt x="22722" y="274352"/>
                </a:lnTo>
                <a:lnTo>
                  <a:pt x="20525" y="268285"/>
                </a:lnTo>
                <a:lnTo>
                  <a:pt x="20525" y="267966"/>
                </a:lnTo>
                <a:lnTo>
                  <a:pt x="20211" y="267327"/>
                </a:lnTo>
                <a:lnTo>
                  <a:pt x="20211" y="259664"/>
                </a:lnTo>
                <a:lnTo>
                  <a:pt x="16759" y="253022"/>
                </a:lnTo>
                <a:lnTo>
                  <a:pt x="14876" y="245997"/>
                </a:lnTo>
                <a:lnTo>
                  <a:pt x="13621" y="240249"/>
                </a:lnTo>
                <a:lnTo>
                  <a:pt x="11424" y="234566"/>
                </a:lnTo>
                <a:lnTo>
                  <a:pt x="10796" y="228818"/>
                </a:lnTo>
                <a:lnTo>
                  <a:pt x="9781" y="221432"/>
                </a:lnTo>
                <a:lnTo>
                  <a:pt x="8317" y="214002"/>
                </a:lnTo>
                <a:lnTo>
                  <a:pt x="6691" y="206636"/>
                </a:lnTo>
                <a:lnTo>
                  <a:pt x="5147" y="199250"/>
                </a:lnTo>
                <a:lnTo>
                  <a:pt x="4513" y="195714"/>
                </a:lnTo>
                <a:lnTo>
                  <a:pt x="3577" y="191906"/>
                </a:lnTo>
                <a:lnTo>
                  <a:pt x="2008" y="188776"/>
                </a:lnTo>
                <a:lnTo>
                  <a:pt x="0" y="184562"/>
                </a:lnTo>
                <a:lnTo>
                  <a:pt x="941" y="180091"/>
                </a:lnTo>
                <a:lnTo>
                  <a:pt x="941" y="174088"/>
                </a:lnTo>
                <a:lnTo>
                  <a:pt x="2196" y="173450"/>
                </a:lnTo>
                <a:lnTo>
                  <a:pt x="3766" y="173769"/>
                </a:lnTo>
                <a:lnTo>
                  <a:pt x="9415" y="174727"/>
                </a:lnTo>
                <a:lnTo>
                  <a:pt x="16187" y="174727"/>
                </a:lnTo>
                <a:lnTo>
                  <a:pt x="20651" y="177281"/>
                </a:lnTo>
                <a:lnTo>
                  <a:pt x="25359" y="179836"/>
                </a:lnTo>
                <a:lnTo>
                  <a:pt x="28811" y="183987"/>
                </a:lnTo>
                <a:lnTo>
                  <a:pt x="29376" y="189990"/>
                </a:lnTo>
                <a:lnTo>
                  <a:pt x="30004" y="195099"/>
                </a:lnTo>
                <a:lnTo>
                  <a:pt x="33770" y="216046"/>
                </a:lnTo>
                <a:lnTo>
                  <a:pt x="34084" y="217004"/>
                </a:lnTo>
                <a:lnTo>
                  <a:pt x="35967" y="225306"/>
                </a:lnTo>
                <a:lnTo>
                  <a:pt x="37536" y="233544"/>
                </a:lnTo>
                <a:lnTo>
                  <a:pt x="39733" y="241527"/>
                </a:lnTo>
                <a:lnTo>
                  <a:pt x="42871" y="254874"/>
                </a:lnTo>
                <a:lnTo>
                  <a:pt x="44755" y="261899"/>
                </a:lnTo>
                <a:lnTo>
                  <a:pt x="47893" y="273330"/>
                </a:lnTo>
                <a:lnTo>
                  <a:pt x="49776" y="279078"/>
                </a:lnTo>
                <a:lnTo>
                  <a:pt x="50090" y="280674"/>
                </a:lnTo>
                <a:lnTo>
                  <a:pt x="50718" y="282271"/>
                </a:lnTo>
                <a:lnTo>
                  <a:pt x="51345" y="283548"/>
                </a:lnTo>
                <a:lnTo>
                  <a:pt x="53542" y="288976"/>
                </a:lnTo>
                <a:lnTo>
                  <a:pt x="56367" y="294022"/>
                </a:lnTo>
                <a:lnTo>
                  <a:pt x="59819" y="303920"/>
                </a:lnTo>
                <a:lnTo>
                  <a:pt x="61703" y="308071"/>
                </a:lnTo>
                <a:lnTo>
                  <a:pt x="64213" y="311839"/>
                </a:lnTo>
                <a:lnTo>
                  <a:pt x="65155" y="313436"/>
                </a:lnTo>
                <a:lnTo>
                  <a:pt x="66096" y="315990"/>
                </a:lnTo>
                <a:lnTo>
                  <a:pt x="106658" y="315990"/>
                </a:lnTo>
                <a:lnTo>
                  <a:pt x="105642" y="317715"/>
                </a:lnTo>
                <a:lnTo>
                  <a:pt x="105014" y="318672"/>
                </a:lnTo>
                <a:lnTo>
                  <a:pt x="105014" y="320269"/>
                </a:lnTo>
                <a:lnTo>
                  <a:pt x="104386" y="321546"/>
                </a:lnTo>
                <a:lnTo>
                  <a:pt x="103131" y="325059"/>
                </a:lnTo>
                <a:lnTo>
                  <a:pt x="101875" y="328252"/>
                </a:lnTo>
                <a:lnTo>
                  <a:pt x="100934" y="331700"/>
                </a:lnTo>
                <a:lnTo>
                  <a:pt x="99365" y="336809"/>
                </a:lnTo>
                <a:lnTo>
                  <a:pt x="96540" y="341535"/>
                </a:lnTo>
                <a:lnTo>
                  <a:pt x="96905" y="348496"/>
                </a:lnTo>
                <a:lnTo>
                  <a:pt x="97168" y="353030"/>
                </a:lnTo>
                <a:lnTo>
                  <a:pt x="94343" y="357118"/>
                </a:lnTo>
                <a:lnTo>
                  <a:pt x="87752" y="360949"/>
                </a:lnTo>
                <a:lnTo>
                  <a:pt x="84614" y="361907"/>
                </a:lnTo>
                <a:close/>
              </a:path>
              <a:path w="273050" h="361950">
                <a:moveTo>
                  <a:pt x="16187" y="174727"/>
                </a:moveTo>
                <a:lnTo>
                  <a:pt x="9415" y="174727"/>
                </a:lnTo>
                <a:lnTo>
                  <a:pt x="15629" y="174407"/>
                </a:lnTo>
                <a:lnTo>
                  <a:pt x="16187" y="174727"/>
                </a:lnTo>
                <a:close/>
              </a:path>
            </a:pathLst>
          </a:custGeom>
          <a:solidFill>
            <a:srgbClr val="FFB449"/>
          </a:solidFill>
        </p:spPr>
        <p:txBody>
          <a:bodyPr wrap="square" lIns="0" tIns="0" rIns="0" bIns="0" rtlCol="0"/>
          <a:lstStyle/>
          <a:p>
            <a:endParaRPr/>
          </a:p>
        </p:txBody>
      </p:sp>
      <p:sp>
        <p:nvSpPr>
          <p:cNvPr id="17" name="object 7"/>
          <p:cNvSpPr/>
          <p:nvPr/>
        </p:nvSpPr>
        <p:spPr>
          <a:xfrm>
            <a:off x="622300" y="5686425"/>
            <a:ext cx="273050" cy="361950"/>
          </a:xfrm>
          <a:custGeom>
            <a:avLst/>
            <a:gdLst/>
            <a:ahLst/>
            <a:cxnLst/>
            <a:rect l="l" t="t" r="r" b="b"/>
            <a:pathLst>
              <a:path w="273050" h="361950">
                <a:moveTo>
                  <a:pt x="246406" y="78"/>
                </a:moveTo>
                <a:lnTo>
                  <a:pt x="246058" y="0"/>
                </a:lnTo>
                <a:lnTo>
                  <a:pt x="246435" y="63"/>
                </a:lnTo>
                <a:close/>
              </a:path>
              <a:path w="273050" h="361950">
                <a:moveTo>
                  <a:pt x="254093" y="1979"/>
                </a:moveTo>
                <a:lnTo>
                  <a:pt x="244552" y="1979"/>
                </a:lnTo>
                <a:lnTo>
                  <a:pt x="245807" y="383"/>
                </a:lnTo>
                <a:lnTo>
                  <a:pt x="246406" y="78"/>
                </a:lnTo>
                <a:lnTo>
                  <a:pt x="248883" y="638"/>
                </a:lnTo>
                <a:lnTo>
                  <a:pt x="251080" y="957"/>
                </a:lnTo>
                <a:lnTo>
                  <a:pt x="254093" y="1979"/>
                </a:lnTo>
                <a:close/>
              </a:path>
              <a:path w="273050" h="361950">
                <a:moveTo>
                  <a:pt x="106658" y="315990"/>
                </a:moveTo>
                <a:lnTo>
                  <a:pt x="71432" y="315990"/>
                </a:lnTo>
                <a:lnTo>
                  <a:pt x="72373" y="313436"/>
                </a:lnTo>
                <a:lnTo>
                  <a:pt x="73315" y="311201"/>
                </a:lnTo>
                <a:lnTo>
                  <a:pt x="75198" y="307049"/>
                </a:lnTo>
                <a:lnTo>
                  <a:pt x="77395" y="302898"/>
                </a:lnTo>
                <a:lnTo>
                  <a:pt x="81789" y="293383"/>
                </a:lnTo>
                <a:lnTo>
                  <a:pt x="83986" y="288019"/>
                </a:lnTo>
                <a:lnTo>
                  <a:pt x="86811" y="282590"/>
                </a:lnTo>
                <a:lnTo>
                  <a:pt x="90010" y="276332"/>
                </a:lnTo>
                <a:lnTo>
                  <a:pt x="92727" y="270249"/>
                </a:lnTo>
                <a:lnTo>
                  <a:pt x="95214" y="263875"/>
                </a:lnTo>
                <a:lnTo>
                  <a:pt x="97419" y="257428"/>
                </a:lnTo>
                <a:lnTo>
                  <a:pt x="98674" y="253597"/>
                </a:lnTo>
                <a:lnTo>
                  <a:pt x="100871" y="250084"/>
                </a:lnTo>
                <a:lnTo>
                  <a:pt x="102754" y="246636"/>
                </a:lnTo>
                <a:lnTo>
                  <a:pt x="104637" y="242804"/>
                </a:lnTo>
                <a:lnTo>
                  <a:pt x="108403" y="232011"/>
                </a:lnTo>
                <a:lnTo>
                  <a:pt x="111542" y="226902"/>
                </a:lnTo>
                <a:lnTo>
                  <a:pt x="113425" y="223390"/>
                </a:lnTo>
                <a:lnTo>
                  <a:pt x="114367" y="219558"/>
                </a:lnTo>
                <a:lnTo>
                  <a:pt x="116564" y="216429"/>
                </a:lnTo>
                <a:lnTo>
                  <a:pt x="119388" y="212278"/>
                </a:lnTo>
                <a:lnTo>
                  <a:pt x="120957" y="207488"/>
                </a:lnTo>
                <a:lnTo>
                  <a:pt x="122841" y="202762"/>
                </a:lnTo>
                <a:lnTo>
                  <a:pt x="124410" y="198292"/>
                </a:lnTo>
                <a:lnTo>
                  <a:pt x="126921" y="194141"/>
                </a:lnTo>
                <a:lnTo>
                  <a:pt x="128804" y="189734"/>
                </a:lnTo>
                <a:lnTo>
                  <a:pt x="129431" y="189096"/>
                </a:lnTo>
                <a:lnTo>
                  <a:pt x="129431" y="188457"/>
                </a:lnTo>
                <a:lnTo>
                  <a:pt x="131628" y="180794"/>
                </a:lnTo>
                <a:lnTo>
                  <a:pt x="136336" y="174471"/>
                </a:lnTo>
                <a:lnTo>
                  <a:pt x="139412" y="167446"/>
                </a:lnTo>
                <a:lnTo>
                  <a:pt x="139694" y="166872"/>
                </a:lnTo>
                <a:lnTo>
                  <a:pt x="139726" y="166169"/>
                </a:lnTo>
                <a:lnTo>
                  <a:pt x="140353" y="165850"/>
                </a:lnTo>
                <a:lnTo>
                  <a:pt x="144120" y="162018"/>
                </a:lnTo>
                <a:lnTo>
                  <a:pt x="145689" y="157229"/>
                </a:lnTo>
                <a:lnTo>
                  <a:pt x="148200" y="150906"/>
                </a:lnTo>
                <a:lnTo>
                  <a:pt x="148514" y="148990"/>
                </a:lnTo>
                <a:lnTo>
                  <a:pt x="150397" y="147713"/>
                </a:lnTo>
                <a:lnTo>
                  <a:pt x="151024" y="147394"/>
                </a:lnTo>
                <a:lnTo>
                  <a:pt x="151338" y="146116"/>
                </a:lnTo>
                <a:lnTo>
                  <a:pt x="151966" y="144839"/>
                </a:lnTo>
                <a:lnTo>
                  <a:pt x="151966" y="143881"/>
                </a:lnTo>
                <a:lnTo>
                  <a:pt x="152280" y="143562"/>
                </a:lnTo>
                <a:lnTo>
                  <a:pt x="157301" y="137176"/>
                </a:lnTo>
                <a:lnTo>
                  <a:pt x="159498" y="129257"/>
                </a:lnTo>
                <a:lnTo>
                  <a:pt x="163202" y="121913"/>
                </a:lnTo>
                <a:lnTo>
                  <a:pt x="165085" y="118400"/>
                </a:lnTo>
                <a:lnTo>
                  <a:pt x="166968" y="115207"/>
                </a:lnTo>
                <a:lnTo>
                  <a:pt x="168851" y="111759"/>
                </a:lnTo>
                <a:lnTo>
                  <a:pt x="172617" y="105372"/>
                </a:lnTo>
                <a:lnTo>
                  <a:pt x="176070" y="99369"/>
                </a:lnTo>
                <a:lnTo>
                  <a:pt x="179773" y="92983"/>
                </a:lnTo>
                <a:lnTo>
                  <a:pt x="182284" y="88832"/>
                </a:lnTo>
                <a:lnTo>
                  <a:pt x="184795" y="85000"/>
                </a:lnTo>
                <a:lnTo>
                  <a:pt x="187306" y="81232"/>
                </a:lnTo>
                <a:lnTo>
                  <a:pt x="192955" y="72292"/>
                </a:lnTo>
                <a:lnTo>
                  <a:pt x="195717" y="67566"/>
                </a:lnTo>
                <a:lnTo>
                  <a:pt x="199169" y="62138"/>
                </a:lnTo>
                <a:lnTo>
                  <a:pt x="201994" y="56454"/>
                </a:lnTo>
                <a:lnTo>
                  <a:pt x="205383" y="51345"/>
                </a:lnTo>
                <a:lnTo>
                  <a:pt x="211361" y="42577"/>
                </a:lnTo>
                <a:lnTo>
                  <a:pt x="217474" y="33886"/>
                </a:lnTo>
                <a:lnTo>
                  <a:pt x="229801" y="16668"/>
                </a:lnTo>
                <a:lnTo>
                  <a:pt x="230429" y="15710"/>
                </a:lnTo>
                <a:lnTo>
                  <a:pt x="231684" y="14432"/>
                </a:lnTo>
                <a:lnTo>
                  <a:pt x="233567" y="13155"/>
                </a:lnTo>
                <a:lnTo>
                  <a:pt x="234509" y="11239"/>
                </a:lnTo>
                <a:lnTo>
                  <a:pt x="234195" y="8685"/>
                </a:lnTo>
                <a:lnTo>
                  <a:pt x="233881" y="6450"/>
                </a:lnTo>
                <a:lnTo>
                  <a:pt x="234822" y="5492"/>
                </a:lnTo>
                <a:lnTo>
                  <a:pt x="236706" y="4214"/>
                </a:lnTo>
                <a:lnTo>
                  <a:pt x="238903" y="3256"/>
                </a:lnTo>
                <a:lnTo>
                  <a:pt x="240158" y="1021"/>
                </a:lnTo>
                <a:lnTo>
                  <a:pt x="243296" y="1979"/>
                </a:lnTo>
                <a:lnTo>
                  <a:pt x="254093" y="1979"/>
                </a:lnTo>
                <a:lnTo>
                  <a:pt x="254846" y="2235"/>
                </a:lnTo>
                <a:lnTo>
                  <a:pt x="257357" y="2554"/>
                </a:lnTo>
                <a:lnTo>
                  <a:pt x="259000" y="4214"/>
                </a:lnTo>
                <a:lnTo>
                  <a:pt x="263006" y="7663"/>
                </a:lnTo>
                <a:lnTo>
                  <a:pt x="266825" y="11239"/>
                </a:lnTo>
                <a:lnTo>
                  <a:pt x="270162" y="15263"/>
                </a:lnTo>
                <a:lnTo>
                  <a:pt x="271417" y="16859"/>
                </a:lnTo>
                <a:lnTo>
                  <a:pt x="271104" y="20052"/>
                </a:lnTo>
                <a:lnTo>
                  <a:pt x="271731" y="22287"/>
                </a:lnTo>
                <a:lnTo>
                  <a:pt x="272987" y="25481"/>
                </a:lnTo>
                <a:lnTo>
                  <a:pt x="270162" y="26758"/>
                </a:lnTo>
                <a:lnTo>
                  <a:pt x="267337" y="32505"/>
                </a:lnTo>
                <a:lnTo>
                  <a:pt x="263257" y="33463"/>
                </a:lnTo>
                <a:lnTo>
                  <a:pt x="260495" y="35699"/>
                </a:lnTo>
                <a:lnTo>
                  <a:pt x="259240" y="36656"/>
                </a:lnTo>
                <a:lnTo>
                  <a:pt x="257671" y="37614"/>
                </a:lnTo>
                <a:lnTo>
                  <a:pt x="256729" y="38892"/>
                </a:lnTo>
                <a:lnTo>
                  <a:pt x="254218" y="41765"/>
                </a:lnTo>
                <a:lnTo>
                  <a:pt x="252021" y="44959"/>
                </a:lnTo>
                <a:lnTo>
                  <a:pt x="248004" y="45278"/>
                </a:lnTo>
                <a:lnTo>
                  <a:pt x="247377" y="45278"/>
                </a:lnTo>
                <a:lnTo>
                  <a:pt x="246749" y="45597"/>
                </a:lnTo>
                <a:lnTo>
                  <a:pt x="244238" y="48152"/>
                </a:lnTo>
                <a:lnTo>
                  <a:pt x="242041" y="50068"/>
                </a:lnTo>
                <a:lnTo>
                  <a:pt x="240158" y="52622"/>
                </a:lnTo>
                <a:lnTo>
                  <a:pt x="230177" y="65969"/>
                </a:lnTo>
                <a:lnTo>
                  <a:pt x="226097" y="73313"/>
                </a:lnTo>
                <a:lnTo>
                  <a:pt x="223587" y="77784"/>
                </a:lnTo>
                <a:lnTo>
                  <a:pt x="220448" y="81616"/>
                </a:lnTo>
                <a:lnTo>
                  <a:pt x="218565" y="86341"/>
                </a:lnTo>
                <a:lnTo>
                  <a:pt x="218251" y="86980"/>
                </a:lnTo>
                <a:lnTo>
                  <a:pt x="218251" y="87299"/>
                </a:lnTo>
                <a:lnTo>
                  <a:pt x="213857" y="91770"/>
                </a:lnTo>
                <a:lnTo>
                  <a:pt x="211660" y="96240"/>
                </a:lnTo>
                <a:lnTo>
                  <a:pt x="209463" y="100966"/>
                </a:lnTo>
                <a:lnTo>
                  <a:pt x="207266" y="106394"/>
                </a:lnTo>
                <a:lnTo>
                  <a:pt x="203500" y="111120"/>
                </a:lnTo>
                <a:lnTo>
                  <a:pt x="200424" y="116229"/>
                </a:lnTo>
                <a:lnTo>
                  <a:pt x="196031" y="123254"/>
                </a:lnTo>
                <a:lnTo>
                  <a:pt x="191699" y="129895"/>
                </a:lnTo>
                <a:lnTo>
                  <a:pt x="187619" y="136920"/>
                </a:lnTo>
                <a:lnTo>
                  <a:pt x="185109" y="141391"/>
                </a:lnTo>
                <a:lnTo>
                  <a:pt x="183225" y="145861"/>
                </a:lnTo>
                <a:lnTo>
                  <a:pt x="180715" y="150587"/>
                </a:lnTo>
                <a:lnTo>
                  <a:pt x="179459" y="153461"/>
                </a:lnTo>
                <a:lnTo>
                  <a:pt x="177890" y="156015"/>
                </a:lnTo>
                <a:lnTo>
                  <a:pt x="176635" y="158570"/>
                </a:lnTo>
                <a:lnTo>
                  <a:pt x="175379" y="161443"/>
                </a:lnTo>
                <a:lnTo>
                  <a:pt x="173810" y="163998"/>
                </a:lnTo>
                <a:lnTo>
                  <a:pt x="172555" y="166872"/>
                </a:lnTo>
                <a:lnTo>
                  <a:pt x="171613" y="168788"/>
                </a:lnTo>
                <a:lnTo>
                  <a:pt x="170358" y="171023"/>
                </a:lnTo>
                <a:lnTo>
                  <a:pt x="169416" y="172939"/>
                </a:lnTo>
                <a:lnTo>
                  <a:pt x="167533" y="176451"/>
                </a:lnTo>
                <a:lnTo>
                  <a:pt x="165859" y="179836"/>
                </a:lnTo>
                <a:lnTo>
                  <a:pt x="164081" y="183093"/>
                </a:lnTo>
                <a:lnTo>
                  <a:pt x="160859" y="189990"/>
                </a:lnTo>
                <a:lnTo>
                  <a:pt x="158020" y="195737"/>
                </a:lnTo>
                <a:lnTo>
                  <a:pt x="154998" y="202033"/>
                </a:lnTo>
                <a:lnTo>
                  <a:pt x="152217" y="208574"/>
                </a:lnTo>
                <a:lnTo>
                  <a:pt x="150311" y="214034"/>
                </a:lnTo>
                <a:lnTo>
                  <a:pt x="146882" y="218728"/>
                </a:lnTo>
                <a:lnTo>
                  <a:pt x="144371" y="223837"/>
                </a:lnTo>
                <a:lnTo>
                  <a:pt x="141546" y="230223"/>
                </a:lnTo>
                <a:lnTo>
                  <a:pt x="138721" y="236865"/>
                </a:lnTo>
                <a:lnTo>
                  <a:pt x="135960" y="243251"/>
                </a:lnTo>
                <a:lnTo>
                  <a:pt x="133135" y="250595"/>
                </a:lnTo>
                <a:lnTo>
                  <a:pt x="130310" y="258195"/>
                </a:lnTo>
                <a:lnTo>
                  <a:pt x="127548" y="265539"/>
                </a:lnTo>
                <a:lnTo>
                  <a:pt x="125979" y="269371"/>
                </a:lnTo>
                <a:lnTo>
                  <a:pt x="123154" y="272883"/>
                </a:lnTo>
                <a:lnTo>
                  <a:pt x="121501" y="276503"/>
                </a:lnTo>
                <a:lnTo>
                  <a:pt x="118033" y="283548"/>
                </a:lnTo>
                <a:lnTo>
                  <a:pt x="114680" y="289998"/>
                </a:lnTo>
                <a:lnTo>
                  <a:pt x="110663" y="304367"/>
                </a:lnTo>
                <a:lnTo>
                  <a:pt x="109408" y="311328"/>
                </a:lnTo>
                <a:lnTo>
                  <a:pt x="106658" y="315990"/>
                </a:lnTo>
                <a:close/>
              </a:path>
              <a:path w="273050" h="361950">
                <a:moveTo>
                  <a:pt x="84614" y="361907"/>
                </a:moveTo>
                <a:lnTo>
                  <a:pt x="82103" y="361588"/>
                </a:lnTo>
                <a:lnTo>
                  <a:pt x="78964" y="361269"/>
                </a:lnTo>
                <a:lnTo>
                  <a:pt x="75198" y="361269"/>
                </a:lnTo>
                <a:lnTo>
                  <a:pt x="72436" y="359353"/>
                </a:lnTo>
                <a:lnTo>
                  <a:pt x="71808" y="358714"/>
                </a:lnTo>
                <a:lnTo>
                  <a:pt x="65845" y="358714"/>
                </a:lnTo>
                <a:lnTo>
                  <a:pt x="62456" y="354563"/>
                </a:lnTo>
                <a:lnTo>
                  <a:pt x="55865" y="348496"/>
                </a:lnTo>
                <a:lnTo>
                  <a:pt x="53982" y="344345"/>
                </a:lnTo>
                <a:lnTo>
                  <a:pt x="52726" y="340258"/>
                </a:lnTo>
                <a:lnTo>
                  <a:pt x="52413" y="339300"/>
                </a:lnTo>
                <a:lnTo>
                  <a:pt x="52099" y="338023"/>
                </a:lnTo>
                <a:lnTo>
                  <a:pt x="51471" y="337065"/>
                </a:lnTo>
                <a:lnTo>
                  <a:pt x="47077" y="331636"/>
                </a:lnTo>
                <a:lnTo>
                  <a:pt x="43939" y="325633"/>
                </a:lnTo>
                <a:lnTo>
                  <a:pt x="41390" y="318672"/>
                </a:lnTo>
                <a:lnTo>
                  <a:pt x="40235" y="315735"/>
                </a:lnTo>
                <a:lnTo>
                  <a:pt x="37097" y="309987"/>
                </a:lnTo>
                <a:lnTo>
                  <a:pt x="34394" y="303920"/>
                </a:lnTo>
                <a:lnTo>
                  <a:pt x="31965" y="298324"/>
                </a:lnTo>
                <a:lnTo>
                  <a:pt x="29488" y="292394"/>
                </a:lnTo>
                <a:lnTo>
                  <a:pt x="27116" y="286422"/>
                </a:lnTo>
                <a:lnTo>
                  <a:pt x="24605" y="280355"/>
                </a:lnTo>
                <a:lnTo>
                  <a:pt x="22722" y="274352"/>
                </a:lnTo>
                <a:lnTo>
                  <a:pt x="20525" y="268285"/>
                </a:lnTo>
                <a:lnTo>
                  <a:pt x="20525" y="267966"/>
                </a:lnTo>
                <a:lnTo>
                  <a:pt x="20211" y="267327"/>
                </a:lnTo>
                <a:lnTo>
                  <a:pt x="20211" y="259664"/>
                </a:lnTo>
                <a:lnTo>
                  <a:pt x="16759" y="253022"/>
                </a:lnTo>
                <a:lnTo>
                  <a:pt x="14876" y="245997"/>
                </a:lnTo>
                <a:lnTo>
                  <a:pt x="13621" y="240249"/>
                </a:lnTo>
                <a:lnTo>
                  <a:pt x="11424" y="234566"/>
                </a:lnTo>
                <a:lnTo>
                  <a:pt x="10796" y="228818"/>
                </a:lnTo>
                <a:lnTo>
                  <a:pt x="9781" y="221432"/>
                </a:lnTo>
                <a:lnTo>
                  <a:pt x="8317" y="214002"/>
                </a:lnTo>
                <a:lnTo>
                  <a:pt x="6691" y="206636"/>
                </a:lnTo>
                <a:lnTo>
                  <a:pt x="5147" y="199250"/>
                </a:lnTo>
                <a:lnTo>
                  <a:pt x="4513" y="195714"/>
                </a:lnTo>
                <a:lnTo>
                  <a:pt x="3577" y="191906"/>
                </a:lnTo>
                <a:lnTo>
                  <a:pt x="2008" y="188776"/>
                </a:lnTo>
                <a:lnTo>
                  <a:pt x="0" y="184562"/>
                </a:lnTo>
                <a:lnTo>
                  <a:pt x="941" y="180091"/>
                </a:lnTo>
                <a:lnTo>
                  <a:pt x="941" y="174088"/>
                </a:lnTo>
                <a:lnTo>
                  <a:pt x="2196" y="173450"/>
                </a:lnTo>
                <a:lnTo>
                  <a:pt x="3766" y="173769"/>
                </a:lnTo>
                <a:lnTo>
                  <a:pt x="9415" y="174727"/>
                </a:lnTo>
                <a:lnTo>
                  <a:pt x="16187" y="174727"/>
                </a:lnTo>
                <a:lnTo>
                  <a:pt x="20651" y="177281"/>
                </a:lnTo>
                <a:lnTo>
                  <a:pt x="25359" y="179836"/>
                </a:lnTo>
                <a:lnTo>
                  <a:pt x="28811" y="183987"/>
                </a:lnTo>
                <a:lnTo>
                  <a:pt x="29376" y="189990"/>
                </a:lnTo>
                <a:lnTo>
                  <a:pt x="30004" y="195099"/>
                </a:lnTo>
                <a:lnTo>
                  <a:pt x="33770" y="216046"/>
                </a:lnTo>
                <a:lnTo>
                  <a:pt x="34084" y="217004"/>
                </a:lnTo>
                <a:lnTo>
                  <a:pt x="35967" y="225306"/>
                </a:lnTo>
                <a:lnTo>
                  <a:pt x="37536" y="233544"/>
                </a:lnTo>
                <a:lnTo>
                  <a:pt x="39733" y="241527"/>
                </a:lnTo>
                <a:lnTo>
                  <a:pt x="42871" y="254874"/>
                </a:lnTo>
                <a:lnTo>
                  <a:pt x="44755" y="261899"/>
                </a:lnTo>
                <a:lnTo>
                  <a:pt x="47893" y="273330"/>
                </a:lnTo>
                <a:lnTo>
                  <a:pt x="49776" y="279078"/>
                </a:lnTo>
                <a:lnTo>
                  <a:pt x="50090" y="280674"/>
                </a:lnTo>
                <a:lnTo>
                  <a:pt x="50718" y="282271"/>
                </a:lnTo>
                <a:lnTo>
                  <a:pt x="51345" y="283548"/>
                </a:lnTo>
                <a:lnTo>
                  <a:pt x="53542" y="288976"/>
                </a:lnTo>
                <a:lnTo>
                  <a:pt x="56367" y="294022"/>
                </a:lnTo>
                <a:lnTo>
                  <a:pt x="59819" y="303920"/>
                </a:lnTo>
                <a:lnTo>
                  <a:pt x="61703" y="308071"/>
                </a:lnTo>
                <a:lnTo>
                  <a:pt x="64213" y="311839"/>
                </a:lnTo>
                <a:lnTo>
                  <a:pt x="65155" y="313436"/>
                </a:lnTo>
                <a:lnTo>
                  <a:pt x="66096" y="315990"/>
                </a:lnTo>
                <a:lnTo>
                  <a:pt x="106658" y="315990"/>
                </a:lnTo>
                <a:lnTo>
                  <a:pt x="105642" y="317715"/>
                </a:lnTo>
                <a:lnTo>
                  <a:pt x="105014" y="318672"/>
                </a:lnTo>
                <a:lnTo>
                  <a:pt x="105014" y="320269"/>
                </a:lnTo>
                <a:lnTo>
                  <a:pt x="104386" y="321546"/>
                </a:lnTo>
                <a:lnTo>
                  <a:pt x="103131" y="325059"/>
                </a:lnTo>
                <a:lnTo>
                  <a:pt x="101875" y="328252"/>
                </a:lnTo>
                <a:lnTo>
                  <a:pt x="100934" y="331700"/>
                </a:lnTo>
                <a:lnTo>
                  <a:pt x="99365" y="336809"/>
                </a:lnTo>
                <a:lnTo>
                  <a:pt x="96540" y="341535"/>
                </a:lnTo>
                <a:lnTo>
                  <a:pt x="96905" y="348496"/>
                </a:lnTo>
                <a:lnTo>
                  <a:pt x="97168" y="353030"/>
                </a:lnTo>
                <a:lnTo>
                  <a:pt x="94343" y="357118"/>
                </a:lnTo>
                <a:lnTo>
                  <a:pt x="87752" y="360949"/>
                </a:lnTo>
                <a:lnTo>
                  <a:pt x="84614" y="361907"/>
                </a:lnTo>
                <a:close/>
              </a:path>
              <a:path w="273050" h="361950">
                <a:moveTo>
                  <a:pt x="16187" y="174727"/>
                </a:moveTo>
                <a:lnTo>
                  <a:pt x="9415" y="174727"/>
                </a:lnTo>
                <a:lnTo>
                  <a:pt x="15629" y="174407"/>
                </a:lnTo>
                <a:lnTo>
                  <a:pt x="16187" y="174727"/>
                </a:lnTo>
                <a:close/>
              </a:path>
            </a:pathLst>
          </a:custGeom>
          <a:solidFill>
            <a:srgbClr val="FFB449"/>
          </a:solid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5551" y="755552"/>
            <a:ext cx="1189890" cy="1151802"/>
          </a:xfrm>
          <a:prstGeom prst="rect">
            <a:avLst/>
          </a:prstGeom>
        </p:spPr>
      </p:pic>
      <p:grpSp>
        <p:nvGrpSpPr>
          <p:cNvPr id="3" name="object 3"/>
          <p:cNvGrpSpPr/>
          <p:nvPr/>
        </p:nvGrpSpPr>
        <p:grpSpPr>
          <a:xfrm>
            <a:off x="17" y="2429103"/>
            <a:ext cx="5147310" cy="5127625"/>
            <a:chOff x="17" y="2429103"/>
            <a:chExt cx="5147310" cy="5127625"/>
          </a:xfrm>
        </p:grpSpPr>
        <p:sp>
          <p:nvSpPr>
            <p:cNvPr id="4" name="object 4"/>
            <p:cNvSpPr/>
            <p:nvPr/>
          </p:nvSpPr>
          <p:spPr>
            <a:xfrm>
              <a:off x="17" y="2429103"/>
              <a:ext cx="5147310" cy="5127625"/>
            </a:xfrm>
            <a:custGeom>
              <a:avLst/>
              <a:gdLst/>
              <a:ahLst/>
              <a:cxnLst/>
              <a:rect l="l" t="t" r="r" b="b"/>
              <a:pathLst>
                <a:path w="5147310" h="5127625">
                  <a:moveTo>
                    <a:pt x="3678466" y="5127219"/>
                  </a:moveTo>
                  <a:lnTo>
                    <a:pt x="0" y="5127219"/>
                  </a:lnTo>
                  <a:lnTo>
                    <a:pt x="0" y="1515448"/>
                  </a:lnTo>
                  <a:lnTo>
                    <a:pt x="9380" y="1465833"/>
                  </a:lnTo>
                  <a:lnTo>
                    <a:pt x="19485" y="1416415"/>
                  </a:lnTo>
                  <a:lnTo>
                    <a:pt x="30412" y="1367223"/>
                  </a:lnTo>
                  <a:lnTo>
                    <a:pt x="42263" y="1318287"/>
                  </a:lnTo>
                  <a:lnTo>
                    <a:pt x="55138" y="1269637"/>
                  </a:lnTo>
                  <a:lnTo>
                    <a:pt x="69137" y="1221302"/>
                  </a:lnTo>
                  <a:lnTo>
                    <a:pt x="84359" y="1173313"/>
                  </a:lnTo>
                  <a:lnTo>
                    <a:pt x="100906" y="1125699"/>
                  </a:lnTo>
                  <a:lnTo>
                    <a:pt x="118877" y="1078489"/>
                  </a:lnTo>
                  <a:lnTo>
                    <a:pt x="138372" y="1031714"/>
                  </a:lnTo>
                  <a:lnTo>
                    <a:pt x="159491" y="985403"/>
                  </a:lnTo>
                  <a:lnTo>
                    <a:pt x="182168" y="939275"/>
                  </a:lnTo>
                  <a:lnTo>
                    <a:pt x="206352" y="893840"/>
                  </a:lnTo>
                  <a:lnTo>
                    <a:pt x="232000" y="849138"/>
                  </a:lnTo>
                  <a:lnTo>
                    <a:pt x="259069" y="805207"/>
                  </a:lnTo>
                  <a:lnTo>
                    <a:pt x="287514" y="762085"/>
                  </a:lnTo>
                  <a:lnTo>
                    <a:pt x="317292" y="719812"/>
                  </a:lnTo>
                  <a:lnTo>
                    <a:pt x="348360" y="678426"/>
                  </a:lnTo>
                  <a:lnTo>
                    <a:pt x="380673" y="637967"/>
                  </a:lnTo>
                  <a:lnTo>
                    <a:pt x="414188" y="598473"/>
                  </a:lnTo>
                  <a:lnTo>
                    <a:pt x="448861" y="559983"/>
                  </a:lnTo>
                  <a:lnTo>
                    <a:pt x="484649" y="522536"/>
                  </a:lnTo>
                  <a:lnTo>
                    <a:pt x="521507" y="486171"/>
                  </a:lnTo>
                  <a:lnTo>
                    <a:pt x="559393" y="450927"/>
                  </a:lnTo>
                  <a:lnTo>
                    <a:pt x="598262" y="416842"/>
                  </a:lnTo>
                  <a:lnTo>
                    <a:pt x="638071" y="383955"/>
                  </a:lnTo>
                  <a:lnTo>
                    <a:pt x="678776" y="352305"/>
                  </a:lnTo>
                  <a:lnTo>
                    <a:pt x="719668" y="322019"/>
                  </a:lnTo>
                  <a:lnTo>
                    <a:pt x="761399" y="292881"/>
                  </a:lnTo>
                  <a:lnTo>
                    <a:pt x="803937" y="264922"/>
                  </a:lnTo>
                  <a:lnTo>
                    <a:pt x="847246" y="238170"/>
                  </a:lnTo>
                  <a:lnTo>
                    <a:pt x="891293" y="212653"/>
                  </a:lnTo>
                  <a:lnTo>
                    <a:pt x="936041" y="188403"/>
                  </a:lnTo>
                  <a:lnTo>
                    <a:pt x="981459" y="165447"/>
                  </a:lnTo>
                  <a:lnTo>
                    <a:pt x="1027510" y="143814"/>
                  </a:lnTo>
                  <a:lnTo>
                    <a:pt x="1074160" y="123534"/>
                  </a:lnTo>
                  <a:lnTo>
                    <a:pt x="1121376" y="104636"/>
                  </a:lnTo>
                  <a:lnTo>
                    <a:pt x="1169122" y="87148"/>
                  </a:lnTo>
                  <a:lnTo>
                    <a:pt x="1217364" y="71101"/>
                  </a:lnTo>
                  <a:lnTo>
                    <a:pt x="1266069" y="56522"/>
                  </a:lnTo>
                  <a:lnTo>
                    <a:pt x="1315201" y="43442"/>
                  </a:lnTo>
                  <a:lnTo>
                    <a:pt x="1364725" y="31889"/>
                  </a:lnTo>
                  <a:lnTo>
                    <a:pt x="1414609" y="21892"/>
                  </a:lnTo>
                  <a:lnTo>
                    <a:pt x="1464915" y="13718"/>
                  </a:lnTo>
                  <a:lnTo>
                    <a:pt x="1515709" y="7552"/>
                  </a:lnTo>
                  <a:lnTo>
                    <a:pt x="1566914" y="3283"/>
                  </a:lnTo>
                  <a:lnTo>
                    <a:pt x="1618454" y="802"/>
                  </a:lnTo>
                  <a:lnTo>
                    <a:pt x="1670253" y="0"/>
                  </a:lnTo>
                  <a:lnTo>
                    <a:pt x="1722645" y="781"/>
                  </a:lnTo>
                  <a:lnTo>
                    <a:pt x="1775155" y="3052"/>
                  </a:lnTo>
                  <a:lnTo>
                    <a:pt x="1827704" y="6705"/>
                  </a:lnTo>
                  <a:lnTo>
                    <a:pt x="1880213" y="11631"/>
                  </a:lnTo>
                  <a:lnTo>
                    <a:pt x="1932605" y="17722"/>
                  </a:lnTo>
                  <a:lnTo>
                    <a:pt x="1984802" y="24869"/>
                  </a:lnTo>
                  <a:lnTo>
                    <a:pt x="2036725" y="32964"/>
                  </a:lnTo>
                  <a:lnTo>
                    <a:pt x="2088296" y="41899"/>
                  </a:lnTo>
                  <a:lnTo>
                    <a:pt x="2139438" y="51565"/>
                  </a:lnTo>
                  <a:lnTo>
                    <a:pt x="2190072" y="61853"/>
                  </a:lnTo>
                  <a:lnTo>
                    <a:pt x="2240120" y="72656"/>
                  </a:lnTo>
                  <a:lnTo>
                    <a:pt x="2289668" y="83954"/>
                  </a:lnTo>
                  <a:lnTo>
                    <a:pt x="2338934" y="96101"/>
                  </a:lnTo>
                  <a:lnTo>
                    <a:pt x="2387918" y="109080"/>
                  </a:lnTo>
                  <a:lnTo>
                    <a:pt x="2436620" y="122875"/>
                  </a:lnTo>
                  <a:lnTo>
                    <a:pt x="2485039" y="137469"/>
                  </a:lnTo>
                  <a:lnTo>
                    <a:pt x="2533175" y="152847"/>
                  </a:lnTo>
                  <a:lnTo>
                    <a:pt x="2581027" y="168993"/>
                  </a:lnTo>
                  <a:lnTo>
                    <a:pt x="2628596" y="185888"/>
                  </a:lnTo>
                  <a:lnTo>
                    <a:pt x="2675882" y="203519"/>
                  </a:lnTo>
                  <a:lnTo>
                    <a:pt x="2722883" y="221867"/>
                  </a:lnTo>
                  <a:lnTo>
                    <a:pt x="2769600" y="240917"/>
                  </a:lnTo>
                  <a:lnTo>
                    <a:pt x="2816031" y="260653"/>
                  </a:lnTo>
                  <a:lnTo>
                    <a:pt x="2862178" y="281058"/>
                  </a:lnTo>
                  <a:lnTo>
                    <a:pt x="2908040" y="302115"/>
                  </a:lnTo>
                  <a:lnTo>
                    <a:pt x="2953616" y="323810"/>
                  </a:lnTo>
                  <a:lnTo>
                    <a:pt x="2998905" y="346124"/>
                  </a:lnTo>
                  <a:lnTo>
                    <a:pt x="3043909" y="369042"/>
                  </a:lnTo>
                  <a:lnTo>
                    <a:pt x="3088626" y="392548"/>
                  </a:lnTo>
                  <a:lnTo>
                    <a:pt x="3133057" y="416626"/>
                  </a:lnTo>
                  <a:lnTo>
                    <a:pt x="3177200" y="441258"/>
                  </a:lnTo>
                  <a:lnTo>
                    <a:pt x="3221056" y="466429"/>
                  </a:lnTo>
                  <a:lnTo>
                    <a:pt x="3264624" y="492122"/>
                  </a:lnTo>
                  <a:lnTo>
                    <a:pt x="3307904" y="518321"/>
                  </a:lnTo>
                  <a:lnTo>
                    <a:pt x="3350895" y="545010"/>
                  </a:lnTo>
                  <a:lnTo>
                    <a:pt x="3393598" y="572172"/>
                  </a:lnTo>
                  <a:lnTo>
                    <a:pt x="3436013" y="599791"/>
                  </a:lnTo>
                  <a:lnTo>
                    <a:pt x="3478137" y="627851"/>
                  </a:lnTo>
                  <a:lnTo>
                    <a:pt x="3519973" y="656336"/>
                  </a:lnTo>
                  <a:lnTo>
                    <a:pt x="3561519" y="685229"/>
                  </a:lnTo>
                  <a:lnTo>
                    <a:pt x="3602774" y="714513"/>
                  </a:lnTo>
                  <a:lnTo>
                    <a:pt x="3643739" y="744173"/>
                  </a:lnTo>
                  <a:lnTo>
                    <a:pt x="3684414" y="774192"/>
                  </a:lnTo>
                  <a:lnTo>
                    <a:pt x="3724797" y="804554"/>
                  </a:lnTo>
                  <a:lnTo>
                    <a:pt x="3764306" y="834782"/>
                  </a:lnTo>
                  <a:lnTo>
                    <a:pt x="3803654" y="865313"/>
                  </a:lnTo>
                  <a:lnTo>
                    <a:pt x="3842823" y="896154"/>
                  </a:lnTo>
                  <a:lnTo>
                    <a:pt x="3881793" y="927311"/>
                  </a:lnTo>
                  <a:lnTo>
                    <a:pt x="3920547" y="958790"/>
                  </a:lnTo>
                  <a:lnTo>
                    <a:pt x="3959065" y="990598"/>
                  </a:lnTo>
                  <a:lnTo>
                    <a:pt x="3997330" y="1022740"/>
                  </a:lnTo>
                  <a:lnTo>
                    <a:pt x="4035322" y="1055222"/>
                  </a:lnTo>
                  <a:lnTo>
                    <a:pt x="4073024" y="1088052"/>
                  </a:lnTo>
                  <a:lnTo>
                    <a:pt x="4110416" y="1121234"/>
                  </a:lnTo>
                  <a:lnTo>
                    <a:pt x="4147480" y="1154775"/>
                  </a:lnTo>
                  <a:lnTo>
                    <a:pt x="4184198" y="1188682"/>
                  </a:lnTo>
                  <a:lnTo>
                    <a:pt x="4220551" y="1222961"/>
                  </a:lnTo>
                  <a:lnTo>
                    <a:pt x="4256520" y="1257617"/>
                  </a:lnTo>
                  <a:lnTo>
                    <a:pt x="4292086" y="1292657"/>
                  </a:lnTo>
                  <a:lnTo>
                    <a:pt x="4327232" y="1328087"/>
                  </a:lnTo>
                  <a:lnTo>
                    <a:pt x="4361939" y="1363913"/>
                  </a:lnTo>
                  <a:lnTo>
                    <a:pt x="4396188" y="1400142"/>
                  </a:lnTo>
                  <a:lnTo>
                    <a:pt x="4429960" y="1436779"/>
                  </a:lnTo>
                  <a:lnTo>
                    <a:pt x="4463237" y="1473831"/>
                  </a:lnTo>
                  <a:lnTo>
                    <a:pt x="4496001" y="1511304"/>
                  </a:lnTo>
                  <a:lnTo>
                    <a:pt x="4528233" y="1549204"/>
                  </a:lnTo>
                  <a:lnTo>
                    <a:pt x="4559914" y="1587537"/>
                  </a:lnTo>
                  <a:lnTo>
                    <a:pt x="4591026" y="1626310"/>
                  </a:lnTo>
                  <a:lnTo>
                    <a:pt x="4621550" y="1665528"/>
                  </a:lnTo>
                  <a:lnTo>
                    <a:pt x="4651468" y="1705198"/>
                  </a:lnTo>
                  <a:lnTo>
                    <a:pt x="4680761" y="1745326"/>
                  </a:lnTo>
                  <a:lnTo>
                    <a:pt x="4709410" y="1785918"/>
                  </a:lnTo>
                  <a:lnTo>
                    <a:pt x="4737397" y="1826981"/>
                  </a:lnTo>
                  <a:lnTo>
                    <a:pt x="4764704" y="1868520"/>
                  </a:lnTo>
                  <a:lnTo>
                    <a:pt x="4791312" y="1910542"/>
                  </a:lnTo>
                  <a:lnTo>
                    <a:pt x="4817202" y="1953052"/>
                  </a:lnTo>
                  <a:lnTo>
                    <a:pt x="4842356" y="1996058"/>
                  </a:lnTo>
                  <a:lnTo>
                    <a:pt x="4866755" y="2039565"/>
                  </a:lnTo>
                  <a:lnTo>
                    <a:pt x="4890381" y="2083579"/>
                  </a:lnTo>
                  <a:lnTo>
                    <a:pt x="4913214" y="2128107"/>
                  </a:lnTo>
                  <a:lnTo>
                    <a:pt x="4935238" y="2173154"/>
                  </a:lnTo>
                  <a:lnTo>
                    <a:pt x="4956432" y="2218727"/>
                  </a:lnTo>
                  <a:lnTo>
                    <a:pt x="4976930" y="2267209"/>
                  </a:lnTo>
                  <a:lnTo>
                    <a:pt x="4996620" y="2316238"/>
                  </a:lnTo>
                  <a:lnTo>
                    <a:pt x="5015412" y="2365818"/>
                  </a:lnTo>
                  <a:lnTo>
                    <a:pt x="5033219" y="2415956"/>
                  </a:lnTo>
                  <a:lnTo>
                    <a:pt x="5049952" y="2466655"/>
                  </a:lnTo>
                  <a:lnTo>
                    <a:pt x="5065523" y="2517922"/>
                  </a:lnTo>
                  <a:lnTo>
                    <a:pt x="5079842" y="2569761"/>
                  </a:lnTo>
                  <a:lnTo>
                    <a:pt x="5092822" y="2622179"/>
                  </a:lnTo>
                  <a:lnTo>
                    <a:pt x="5103831" y="2672150"/>
                  </a:lnTo>
                  <a:lnTo>
                    <a:pt x="5113638" y="2722400"/>
                  </a:lnTo>
                  <a:lnTo>
                    <a:pt x="5122225" y="2772891"/>
                  </a:lnTo>
                  <a:lnTo>
                    <a:pt x="5129573" y="2823586"/>
                  </a:lnTo>
                  <a:lnTo>
                    <a:pt x="5135665" y="2874450"/>
                  </a:lnTo>
                  <a:lnTo>
                    <a:pt x="5140482" y="2925445"/>
                  </a:lnTo>
                  <a:lnTo>
                    <a:pt x="5144005" y="2976534"/>
                  </a:lnTo>
                  <a:lnTo>
                    <a:pt x="5146216" y="3027681"/>
                  </a:lnTo>
                  <a:lnTo>
                    <a:pt x="5147098" y="3078849"/>
                  </a:lnTo>
                  <a:lnTo>
                    <a:pt x="5146630" y="3130001"/>
                  </a:lnTo>
                  <a:lnTo>
                    <a:pt x="5144796" y="3181101"/>
                  </a:lnTo>
                  <a:lnTo>
                    <a:pt x="5141576" y="3232112"/>
                  </a:lnTo>
                  <a:lnTo>
                    <a:pt x="5136953" y="3282997"/>
                  </a:lnTo>
                  <a:lnTo>
                    <a:pt x="5130908" y="3333719"/>
                  </a:lnTo>
                  <a:lnTo>
                    <a:pt x="5123422" y="3384241"/>
                  </a:lnTo>
                  <a:lnTo>
                    <a:pt x="5114478" y="3434528"/>
                  </a:lnTo>
                  <a:lnTo>
                    <a:pt x="5104056" y="3484541"/>
                  </a:lnTo>
                  <a:lnTo>
                    <a:pt x="5092198" y="3533743"/>
                  </a:lnTo>
                  <a:lnTo>
                    <a:pt x="5078706" y="3582199"/>
                  </a:lnTo>
                  <a:lnTo>
                    <a:pt x="5063636" y="3629926"/>
                  </a:lnTo>
                  <a:lnTo>
                    <a:pt x="5047043" y="3676942"/>
                  </a:lnTo>
                  <a:lnTo>
                    <a:pt x="5028984" y="3723264"/>
                  </a:lnTo>
                  <a:lnTo>
                    <a:pt x="5009514" y="3768908"/>
                  </a:lnTo>
                  <a:lnTo>
                    <a:pt x="4988689" y="3813891"/>
                  </a:lnTo>
                  <a:lnTo>
                    <a:pt x="4966566" y="3858231"/>
                  </a:lnTo>
                  <a:lnTo>
                    <a:pt x="4943199" y="3901945"/>
                  </a:lnTo>
                  <a:lnTo>
                    <a:pt x="4918646" y="3945050"/>
                  </a:lnTo>
                  <a:lnTo>
                    <a:pt x="4892961" y="3987562"/>
                  </a:lnTo>
                  <a:lnTo>
                    <a:pt x="4866201" y="4029499"/>
                  </a:lnTo>
                  <a:lnTo>
                    <a:pt x="4838422" y="4070878"/>
                  </a:lnTo>
                  <a:lnTo>
                    <a:pt x="4809679" y="4111716"/>
                  </a:lnTo>
                  <a:lnTo>
                    <a:pt x="4780029" y="4152029"/>
                  </a:lnTo>
                  <a:lnTo>
                    <a:pt x="4749527" y="4191836"/>
                  </a:lnTo>
                  <a:lnTo>
                    <a:pt x="4718229" y="4231152"/>
                  </a:lnTo>
                  <a:lnTo>
                    <a:pt x="4686191" y="4269996"/>
                  </a:lnTo>
                  <a:lnTo>
                    <a:pt x="4653857" y="4308237"/>
                  </a:lnTo>
                  <a:lnTo>
                    <a:pt x="4621164" y="4346213"/>
                  </a:lnTo>
                  <a:lnTo>
                    <a:pt x="4588133" y="4383933"/>
                  </a:lnTo>
                  <a:lnTo>
                    <a:pt x="4554783" y="4421408"/>
                  </a:lnTo>
                  <a:lnTo>
                    <a:pt x="4521132" y="4458651"/>
                  </a:lnTo>
                  <a:lnTo>
                    <a:pt x="4487200" y="4495671"/>
                  </a:lnTo>
                  <a:lnTo>
                    <a:pt x="4453005" y="4532479"/>
                  </a:lnTo>
                  <a:lnTo>
                    <a:pt x="4418568" y="4569087"/>
                  </a:lnTo>
                  <a:lnTo>
                    <a:pt x="4383906" y="4605504"/>
                  </a:lnTo>
                  <a:lnTo>
                    <a:pt x="4349040" y="4641743"/>
                  </a:lnTo>
                  <a:lnTo>
                    <a:pt x="4313988" y="4677814"/>
                  </a:lnTo>
                  <a:lnTo>
                    <a:pt x="4278770" y="4713728"/>
                  </a:lnTo>
                  <a:lnTo>
                    <a:pt x="4243404" y="4749496"/>
                  </a:lnTo>
                  <a:lnTo>
                    <a:pt x="4207910" y="4785128"/>
                  </a:lnTo>
                  <a:lnTo>
                    <a:pt x="4172307" y="4820636"/>
                  </a:lnTo>
                  <a:lnTo>
                    <a:pt x="4136614" y="4856030"/>
                  </a:lnTo>
                  <a:lnTo>
                    <a:pt x="4065035" y="4926522"/>
                  </a:lnTo>
                  <a:lnTo>
                    <a:pt x="3993325" y="4996691"/>
                  </a:lnTo>
                  <a:lnTo>
                    <a:pt x="3917863" y="5069284"/>
                  </a:lnTo>
                  <a:lnTo>
                    <a:pt x="3678466" y="5127219"/>
                  </a:lnTo>
                  <a:close/>
                </a:path>
              </a:pathLst>
            </a:custGeom>
            <a:solidFill>
              <a:srgbClr val="FFFFFF">
                <a:alpha val="9408"/>
              </a:srgbClr>
            </a:solidFill>
          </p:spPr>
          <p:txBody>
            <a:bodyPr wrap="square" lIns="0" tIns="0" rIns="0" bIns="0" rtlCol="0"/>
            <a:lstStyle/>
            <a:p>
              <a:endParaRPr/>
            </a:p>
          </p:txBody>
        </p:sp>
        <p:sp>
          <p:nvSpPr>
            <p:cNvPr id="5" name="object 5"/>
            <p:cNvSpPr/>
            <p:nvPr/>
          </p:nvSpPr>
          <p:spPr>
            <a:xfrm>
              <a:off x="464693" y="2534195"/>
              <a:ext cx="1416685" cy="3761104"/>
            </a:xfrm>
            <a:custGeom>
              <a:avLst/>
              <a:gdLst/>
              <a:ahLst/>
              <a:cxnLst/>
              <a:rect l="l" t="t" r="r" b="b"/>
              <a:pathLst>
                <a:path w="1416685" h="3761104">
                  <a:moveTo>
                    <a:pt x="811568" y="1707781"/>
                  </a:moveTo>
                  <a:lnTo>
                    <a:pt x="810056" y="1703959"/>
                  </a:lnTo>
                  <a:lnTo>
                    <a:pt x="809307" y="1701215"/>
                  </a:lnTo>
                  <a:lnTo>
                    <a:pt x="809688" y="1697380"/>
                  </a:lnTo>
                  <a:lnTo>
                    <a:pt x="804024" y="1690484"/>
                  </a:lnTo>
                  <a:lnTo>
                    <a:pt x="799490" y="1686204"/>
                  </a:lnTo>
                  <a:lnTo>
                    <a:pt x="794588" y="1681988"/>
                  </a:lnTo>
                  <a:lnTo>
                    <a:pt x="792708" y="1680070"/>
                  </a:lnTo>
                  <a:lnTo>
                    <a:pt x="789686" y="1679689"/>
                  </a:lnTo>
                  <a:lnTo>
                    <a:pt x="785152" y="1678152"/>
                  </a:lnTo>
                  <a:lnTo>
                    <a:pt x="782510" y="1677771"/>
                  </a:lnTo>
                  <a:lnTo>
                    <a:pt x="779119" y="1677009"/>
                  </a:lnTo>
                  <a:lnTo>
                    <a:pt x="777925" y="1677581"/>
                  </a:lnTo>
                  <a:lnTo>
                    <a:pt x="776414" y="1679498"/>
                  </a:lnTo>
                  <a:lnTo>
                    <a:pt x="774903" y="1679498"/>
                  </a:lnTo>
                  <a:lnTo>
                    <a:pt x="771131" y="1678355"/>
                  </a:lnTo>
                  <a:lnTo>
                    <a:pt x="769620" y="1681035"/>
                  </a:lnTo>
                  <a:lnTo>
                    <a:pt x="766978" y="1682178"/>
                  </a:lnTo>
                  <a:lnTo>
                    <a:pt x="764717" y="1683715"/>
                  </a:lnTo>
                  <a:lnTo>
                    <a:pt x="763587" y="1684858"/>
                  </a:lnTo>
                  <a:lnTo>
                    <a:pt x="764336" y="1690674"/>
                  </a:lnTo>
                  <a:lnTo>
                    <a:pt x="763206" y="1692973"/>
                  </a:lnTo>
                  <a:lnTo>
                    <a:pt x="736396" y="1728584"/>
                  </a:lnTo>
                  <a:lnTo>
                    <a:pt x="721639" y="1752295"/>
                  </a:lnTo>
                  <a:lnTo>
                    <a:pt x="717486" y="1758873"/>
                  </a:lnTo>
                  <a:lnTo>
                    <a:pt x="714082" y="1764614"/>
                  </a:lnTo>
                  <a:lnTo>
                    <a:pt x="710692" y="1770049"/>
                  </a:lnTo>
                  <a:lnTo>
                    <a:pt x="701255" y="1784667"/>
                  </a:lnTo>
                  <a:lnTo>
                    <a:pt x="698233" y="1789645"/>
                  </a:lnTo>
                  <a:lnTo>
                    <a:pt x="685038" y="1812378"/>
                  </a:lnTo>
                  <a:lnTo>
                    <a:pt x="682764" y="1816595"/>
                  </a:lnTo>
                  <a:lnTo>
                    <a:pt x="680504" y="1820494"/>
                  </a:lnTo>
                  <a:lnTo>
                    <a:pt x="678243" y="1824697"/>
                  </a:lnTo>
                  <a:lnTo>
                    <a:pt x="675119" y="1831454"/>
                  </a:lnTo>
                  <a:lnTo>
                    <a:pt x="672198" y="1838223"/>
                  </a:lnTo>
                  <a:lnTo>
                    <a:pt x="669010" y="1844776"/>
                  </a:lnTo>
                  <a:lnTo>
                    <a:pt x="665035" y="1850885"/>
                  </a:lnTo>
                  <a:lnTo>
                    <a:pt x="664654" y="1851266"/>
                  </a:lnTo>
                  <a:lnTo>
                    <a:pt x="664654" y="1852409"/>
                  </a:lnTo>
                  <a:lnTo>
                    <a:pt x="663905" y="1853946"/>
                  </a:lnTo>
                  <a:lnTo>
                    <a:pt x="663524" y="1855482"/>
                  </a:lnTo>
                  <a:lnTo>
                    <a:pt x="662762" y="1855863"/>
                  </a:lnTo>
                  <a:lnTo>
                    <a:pt x="660501" y="1857400"/>
                  </a:lnTo>
                  <a:lnTo>
                    <a:pt x="660120" y="1859699"/>
                  </a:lnTo>
                  <a:lnTo>
                    <a:pt x="657110" y="1867357"/>
                  </a:lnTo>
                  <a:lnTo>
                    <a:pt x="655218" y="1873173"/>
                  </a:lnTo>
                  <a:lnTo>
                    <a:pt x="650697" y="1877771"/>
                  </a:lnTo>
                  <a:lnTo>
                    <a:pt x="649935" y="1878152"/>
                  </a:lnTo>
                  <a:lnTo>
                    <a:pt x="649935" y="1878914"/>
                  </a:lnTo>
                  <a:lnTo>
                    <a:pt x="646455" y="1885937"/>
                  </a:lnTo>
                  <a:lnTo>
                    <a:pt x="643102" y="1892096"/>
                  </a:lnTo>
                  <a:lnTo>
                    <a:pt x="639953" y="1898408"/>
                  </a:lnTo>
                  <a:lnTo>
                    <a:pt x="637489" y="1905088"/>
                  </a:lnTo>
                  <a:lnTo>
                    <a:pt x="637489" y="1905863"/>
                  </a:lnTo>
                  <a:lnTo>
                    <a:pt x="636727" y="1906625"/>
                  </a:lnTo>
                  <a:lnTo>
                    <a:pt x="634466" y="1911985"/>
                  </a:lnTo>
                  <a:lnTo>
                    <a:pt x="631444" y="1917039"/>
                  </a:lnTo>
                  <a:lnTo>
                    <a:pt x="629564" y="1922399"/>
                  </a:lnTo>
                  <a:lnTo>
                    <a:pt x="627291" y="1928139"/>
                  </a:lnTo>
                  <a:lnTo>
                    <a:pt x="625411" y="1933956"/>
                  </a:lnTo>
                  <a:lnTo>
                    <a:pt x="619379" y="1942769"/>
                  </a:lnTo>
                  <a:lnTo>
                    <a:pt x="618236" y="1947430"/>
                  </a:lnTo>
                  <a:lnTo>
                    <a:pt x="615975" y="1951647"/>
                  </a:lnTo>
                  <a:lnTo>
                    <a:pt x="612203" y="1957832"/>
                  </a:lnTo>
                  <a:lnTo>
                    <a:pt x="607669" y="1970925"/>
                  </a:lnTo>
                  <a:lnTo>
                    <a:pt x="603148" y="1979739"/>
                  </a:lnTo>
                  <a:lnTo>
                    <a:pt x="600506" y="1984019"/>
                  </a:lnTo>
                  <a:lnTo>
                    <a:pt x="596303" y="1996414"/>
                  </a:lnTo>
                  <a:lnTo>
                    <a:pt x="593293" y="2004136"/>
                  </a:lnTo>
                  <a:lnTo>
                    <a:pt x="589927" y="2011705"/>
                  </a:lnTo>
                  <a:lnTo>
                    <a:pt x="582764" y="2025650"/>
                  </a:lnTo>
                  <a:lnTo>
                    <a:pt x="580123" y="2032165"/>
                  </a:lnTo>
                  <a:lnTo>
                    <a:pt x="574840" y="2043722"/>
                  </a:lnTo>
                  <a:lnTo>
                    <a:pt x="572198" y="2048764"/>
                  </a:lnTo>
                  <a:lnTo>
                    <a:pt x="568807" y="2056422"/>
                  </a:lnTo>
                  <a:lnTo>
                    <a:pt x="567677" y="2059495"/>
                  </a:lnTo>
                  <a:lnTo>
                    <a:pt x="561263" y="2059495"/>
                  </a:lnTo>
                  <a:lnTo>
                    <a:pt x="560133" y="2056422"/>
                  </a:lnTo>
                  <a:lnTo>
                    <a:pt x="558990" y="2054517"/>
                  </a:lnTo>
                  <a:lnTo>
                    <a:pt x="555980" y="2049919"/>
                  </a:lnTo>
                  <a:lnTo>
                    <a:pt x="553720" y="2044865"/>
                  </a:lnTo>
                  <a:lnTo>
                    <a:pt x="549567" y="2032927"/>
                  </a:lnTo>
                  <a:lnTo>
                    <a:pt x="546163" y="2026805"/>
                  </a:lnTo>
                  <a:lnTo>
                    <a:pt x="543521" y="2020227"/>
                  </a:lnTo>
                  <a:lnTo>
                    <a:pt x="542772" y="2018690"/>
                  </a:lnTo>
                  <a:lnTo>
                    <a:pt x="542010" y="2016772"/>
                  </a:lnTo>
                  <a:lnTo>
                    <a:pt x="541642" y="2014855"/>
                  </a:lnTo>
                  <a:lnTo>
                    <a:pt x="539369" y="2007895"/>
                  </a:lnTo>
                  <a:lnTo>
                    <a:pt x="533336" y="1985556"/>
                  </a:lnTo>
                  <a:lnTo>
                    <a:pt x="529564" y="1969389"/>
                  </a:lnTo>
                  <a:lnTo>
                    <a:pt x="527710" y="1962099"/>
                  </a:lnTo>
                  <a:lnTo>
                    <a:pt x="522770" y="1939709"/>
                  </a:lnTo>
                  <a:lnTo>
                    <a:pt x="522389" y="1938553"/>
                  </a:lnTo>
                  <a:lnTo>
                    <a:pt x="522389" y="1936635"/>
                  </a:lnTo>
                  <a:lnTo>
                    <a:pt x="522020" y="1932813"/>
                  </a:lnTo>
                  <a:lnTo>
                    <a:pt x="519379" y="1918881"/>
                  </a:lnTo>
                  <a:lnTo>
                    <a:pt x="517867" y="1913140"/>
                  </a:lnTo>
                  <a:lnTo>
                    <a:pt x="516356" y="1899666"/>
                  </a:lnTo>
                  <a:lnTo>
                    <a:pt x="512203" y="1894624"/>
                  </a:lnTo>
                  <a:lnTo>
                    <a:pt x="500443" y="1888109"/>
                  </a:lnTo>
                  <a:lnTo>
                    <a:pt x="492899" y="1888490"/>
                  </a:lnTo>
                  <a:lnTo>
                    <a:pt x="484212" y="1886966"/>
                  </a:lnTo>
                  <a:lnTo>
                    <a:pt x="482714" y="1887728"/>
                  </a:lnTo>
                  <a:lnTo>
                    <a:pt x="482714" y="1895068"/>
                  </a:lnTo>
                  <a:lnTo>
                    <a:pt x="481571" y="1900428"/>
                  </a:lnTo>
                  <a:lnTo>
                    <a:pt x="484720" y="1905482"/>
                  </a:lnTo>
                  <a:lnTo>
                    <a:pt x="486613" y="1909305"/>
                  </a:lnTo>
                  <a:lnTo>
                    <a:pt x="487743" y="1913966"/>
                  </a:lnTo>
                  <a:lnTo>
                    <a:pt x="488492" y="1918182"/>
                  </a:lnTo>
                  <a:lnTo>
                    <a:pt x="492315" y="1936089"/>
                  </a:lnTo>
                  <a:lnTo>
                    <a:pt x="494068" y="1945055"/>
                  </a:lnTo>
                  <a:lnTo>
                    <a:pt x="495287" y="1954009"/>
                  </a:lnTo>
                  <a:lnTo>
                    <a:pt x="496036" y="1960968"/>
                  </a:lnTo>
                  <a:lnTo>
                    <a:pt x="498678" y="1967865"/>
                  </a:lnTo>
                  <a:lnTo>
                    <a:pt x="500189" y="1974824"/>
                  </a:lnTo>
                  <a:lnTo>
                    <a:pt x="502145" y="1981123"/>
                  </a:lnTo>
                  <a:lnTo>
                    <a:pt x="504253" y="1987384"/>
                  </a:lnTo>
                  <a:lnTo>
                    <a:pt x="505929" y="1993709"/>
                  </a:lnTo>
                  <a:lnTo>
                    <a:pt x="506603" y="2000618"/>
                  </a:lnTo>
                  <a:lnTo>
                    <a:pt x="506984" y="2001380"/>
                  </a:lnTo>
                  <a:lnTo>
                    <a:pt x="506984" y="2001774"/>
                  </a:lnTo>
                  <a:lnTo>
                    <a:pt x="509625" y="2009114"/>
                  </a:lnTo>
                  <a:lnTo>
                    <a:pt x="511886" y="2016391"/>
                  </a:lnTo>
                  <a:lnTo>
                    <a:pt x="520801" y="2038096"/>
                  </a:lnTo>
                  <a:lnTo>
                    <a:pt x="526986" y="2052218"/>
                  </a:lnTo>
                  <a:lnTo>
                    <a:pt x="530758" y="2059178"/>
                  </a:lnTo>
                  <a:lnTo>
                    <a:pt x="535292" y="2071116"/>
                  </a:lnTo>
                  <a:lnTo>
                    <a:pt x="539064" y="2078393"/>
                  </a:lnTo>
                  <a:lnTo>
                    <a:pt x="544347" y="2084971"/>
                  </a:lnTo>
                  <a:lnTo>
                    <a:pt x="545096" y="2086114"/>
                  </a:lnTo>
                  <a:lnTo>
                    <a:pt x="545477" y="2087651"/>
                  </a:lnTo>
                  <a:lnTo>
                    <a:pt x="547357" y="2093785"/>
                  </a:lnTo>
                  <a:lnTo>
                    <a:pt x="549630" y="2098827"/>
                  </a:lnTo>
                  <a:lnTo>
                    <a:pt x="557555" y="2106168"/>
                  </a:lnTo>
                  <a:lnTo>
                    <a:pt x="561695" y="2111146"/>
                  </a:lnTo>
                  <a:lnTo>
                    <a:pt x="568871" y="2111146"/>
                  </a:lnTo>
                  <a:lnTo>
                    <a:pt x="569620" y="2111921"/>
                  </a:lnTo>
                  <a:lnTo>
                    <a:pt x="573024" y="2114219"/>
                  </a:lnTo>
                  <a:lnTo>
                    <a:pt x="577545" y="2114219"/>
                  </a:lnTo>
                  <a:lnTo>
                    <a:pt x="584339" y="2114981"/>
                  </a:lnTo>
                  <a:lnTo>
                    <a:pt x="588111" y="2113826"/>
                  </a:lnTo>
                  <a:lnTo>
                    <a:pt x="596036" y="2109228"/>
                  </a:lnTo>
                  <a:lnTo>
                    <a:pt x="599440" y="2104250"/>
                  </a:lnTo>
                  <a:lnTo>
                    <a:pt x="598678" y="2090331"/>
                  </a:lnTo>
                  <a:lnTo>
                    <a:pt x="602081" y="2084590"/>
                  </a:lnTo>
                  <a:lnTo>
                    <a:pt x="603961" y="2078393"/>
                  </a:lnTo>
                  <a:lnTo>
                    <a:pt x="605091" y="2074176"/>
                  </a:lnTo>
                  <a:lnTo>
                    <a:pt x="608114" y="2066074"/>
                  </a:lnTo>
                  <a:lnTo>
                    <a:pt x="608876" y="2064537"/>
                  </a:lnTo>
                  <a:lnTo>
                    <a:pt x="608876" y="2062619"/>
                  </a:lnTo>
                  <a:lnTo>
                    <a:pt x="609625" y="2061476"/>
                  </a:lnTo>
                  <a:lnTo>
                    <a:pt x="612508" y="2055558"/>
                  </a:lnTo>
                  <a:lnTo>
                    <a:pt x="614629" y="2049487"/>
                  </a:lnTo>
                  <a:lnTo>
                    <a:pt x="617931" y="2037207"/>
                  </a:lnTo>
                  <a:lnTo>
                    <a:pt x="620166" y="2030463"/>
                  </a:lnTo>
                  <a:lnTo>
                    <a:pt x="622833" y="2024024"/>
                  </a:lnTo>
                  <a:lnTo>
                    <a:pt x="628865" y="2011413"/>
                  </a:lnTo>
                  <a:lnTo>
                    <a:pt x="630758" y="2007196"/>
                  </a:lnTo>
                  <a:lnTo>
                    <a:pt x="634149" y="2002917"/>
                  </a:lnTo>
                  <a:lnTo>
                    <a:pt x="636041" y="1998319"/>
                  </a:lnTo>
                  <a:lnTo>
                    <a:pt x="646226" y="1971370"/>
                  </a:lnTo>
                  <a:lnTo>
                    <a:pt x="656412" y="1947875"/>
                  </a:lnTo>
                  <a:lnTo>
                    <a:pt x="659434" y="1941677"/>
                  </a:lnTo>
                  <a:lnTo>
                    <a:pt x="663587" y="1935937"/>
                  </a:lnTo>
                  <a:lnTo>
                    <a:pt x="665848" y="1929358"/>
                  </a:lnTo>
                  <a:lnTo>
                    <a:pt x="669201" y="1921446"/>
                  </a:lnTo>
                  <a:lnTo>
                    <a:pt x="676617" y="1906206"/>
                  </a:lnTo>
                  <a:lnTo>
                    <a:pt x="680186" y="1898523"/>
                  </a:lnTo>
                  <a:lnTo>
                    <a:pt x="682447" y="1894306"/>
                  </a:lnTo>
                  <a:lnTo>
                    <a:pt x="684339" y="1890407"/>
                  </a:lnTo>
                  <a:lnTo>
                    <a:pt x="686600" y="1886191"/>
                  </a:lnTo>
                  <a:lnTo>
                    <a:pt x="687730" y="1883829"/>
                  </a:lnTo>
                  <a:lnTo>
                    <a:pt x="689241" y="1881149"/>
                  </a:lnTo>
                  <a:lnTo>
                    <a:pt x="690372" y="1878850"/>
                  </a:lnTo>
                  <a:lnTo>
                    <a:pt x="691883" y="1875396"/>
                  </a:lnTo>
                  <a:lnTo>
                    <a:pt x="693775" y="1872272"/>
                  </a:lnTo>
                  <a:lnTo>
                    <a:pt x="695286" y="1868830"/>
                  </a:lnTo>
                  <a:lnTo>
                    <a:pt x="696798" y="1865757"/>
                  </a:lnTo>
                  <a:lnTo>
                    <a:pt x="698677" y="1862632"/>
                  </a:lnTo>
                  <a:lnTo>
                    <a:pt x="700189" y="1859178"/>
                  </a:lnTo>
                  <a:lnTo>
                    <a:pt x="703211" y="1853438"/>
                  </a:lnTo>
                  <a:lnTo>
                    <a:pt x="705472" y="1848015"/>
                  </a:lnTo>
                  <a:lnTo>
                    <a:pt x="708494" y="1842643"/>
                  </a:lnTo>
                  <a:lnTo>
                    <a:pt x="712228" y="1836343"/>
                  </a:lnTo>
                  <a:lnTo>
                    <a:pt x="727735" y="1811426"/>
                  </a:lnTo>
                  <a:lnTo>
                    <a:pt x="732269" y="1805673"/>
                  </a:lnTo>
                  <a:lnTo>
                    <a:pt x="734910" y="1799094"/>
                  </a:lnTo>
                  <a:lnTo>
                    <a:pt x="737552" y="1793354"/>
                  </a:lnTo>
                  <a:lnTo>
                    <a:pt x="740194" y="1787918"/>
                  </a:lnTo>
                  <a:lnTo>
                    <a:pt x="745477" y="1782559"/>
                  </a:lnTo>
                  <a:lnTo>
                    <a:pt x="745477" y="1782178"/>
                  </a:lnTo>
                  <a:lnTo>
                    <a:pt x="748118" y="1775663"/>
                  </a:lnTo>
                  <a:lnTo>
                    <a:pt x="751890" y="1771002"/>
                  </a:lnTo>
                  <a:lnTo>
                    <a:pt x="754900" y="1765642"/>
                  </a:lnTo>
                  <a:lnTo>
                    <a:pt x="758812" y="1759127"/>
                  </a:lnTo>
                  <a:lnTo>
                    <a:pt x="763028" y="1752841"/>
                  </a:lnTo>
                  <a:lnTo>
                    <a:pt x="774217" y="1737474"/>
                  </a:lnTo>
                  <a:lnTo>
                    <a:pt x="776859" y="1735175"/>
                  </a:lnTo>
                  <a:lnTo>
                    <a:pt x="779868" y="1732114"/>
                  </a:lnTo>
                  <a:lnTo>
                    <a:pt x="780630" y="1731733"/>
                  </a:lnTo>
                  <a:lnTo>
                    <a:pt x="786282" y="1731352"/>
                  </a:lnTo>
                  <a:lnTo>
                    <a:pt x="788924" y="1727454"/>
                  </a:lnTo>
                  <a:lnTo>
                    <a:pt x="791946" y="1723999"/>
                  </a:lnTo>
                  <a:lnTo>
                    <a:pt x="793076" y="1722475"/>
                  </a:lnTo>
                  <a:lnTo>
                    <a:pt x="794969" y="1721319"/>
                  </a:lnTo>
                  <a:lnTo>
                    <a:pt x="799871" y="1717433"/>
                  </a:lnTo>
                  <a:lnTo>
                    <a:pt x="804773" y="1716278"/>
                  </a:lnTo>
                  <a:lnTo>
                    <a:pt x="808177" y="1709318"/>
                  </a:lnTo>
                  <a:lnTo>
                    <a:pt x="811568" y="1707781"/>
                  </a:lnTo>
                  <a:close/>
                </a:path>
                <a:path w="1416685" h="3761104">
                  <a:moveTo>
                    <a:pt x="811568" y="30784"/>
                  </a:moveTo>
                  <a:lnTo>
                    <a:pt x="810056" y="26949"/>
                  </a:lnTo>
                  <a:lnTo>
                    <a:pt x="809307" y="24206"/>
                  </a:lnTo>
                  <a:lnTo>
                    <a:pt x="809688" y="20370"/>
                  </a:lnTo>
                  <a:lnTo>
                    <a:pt x="804024" y="13474"/>
                  </a:lnTo>
                  <a:lnTo>
                    <a:pt x="799490" y="9194"/>
                  </a:lnTo>
                  <a:lnTo>
                    <a:pt x="794588" y="4978"/>
                  </a:lnTo>
                  <a:lnTo>
                    <a:pt x="792708" y="3060"/>
                  </a:lnTo>
                  <a:lnTo>
                    <a:pt x="789686" y="2679"/>
                  </a:lnTo>
                  <a:lnTo>
                    <a:pt x="785152" y="1155"/>
                  </a:lnTo>
                  <a:lnTo>
                    <a:pt x="782510" y="762"/>
                  </a:lnTo>
                  <a:lnTo>
                    <a:pt x="779119" y="0"/>
                  </a:lnTo>
                  <a:lnTo>
                    <a:pt x="777925" y="571"/>
                  </a:lnTo>
                  <a:lnTo>
                    <a:pt x="776414" y="2489"/>
                  </a:lnTo>
                  <a:lnTo>
                    <a:pt x="774903" y="2489"/>
                  </a:lnTo>
                  <a:lnTo>
                    <a:pt x="771131" y="1346"/>
                  </a:lnTo>
                  <a:lnTo>
                    <a:pt x="769620" y="4025"/>
                  </a:lnTo>
                  <a:lnTo>
                    <a:pt x="766978" y="5168"/>
                  </a:lnTo>
                  <a:lnTo>
                    <a:pt x="764717" y="6705"/>
                  </a:lnTo>
                  <a:lnTo>
                    <a:pt x="763587" y="7861"/>
                  </a:lnTo>
                  <a:lnTo>
                    <a:pt x="764336" y="13665"/>
                  </a:lnTo>
                  <a:lnTo>
                    <a:pt x="763206" y="15963"/>
                  </a:lnTo>
                  <a:lnTo>
                    <a:pt x="736396" y="51574"/>
                  </a:lnTo>
                  <a:lnTo>
                    <a:pt x="721639" y="75285"/>
                  </a:lnTo>
                  <a:lnTo>
                    <a:pt x="717486" y="81864"/>
                  </a:lnTo>
                  <a:lnTo>
                    <a:pt x="714082" y="87604"/>
                  </a:lnTo>
                  <a:lnTo>
                    <a:pt x="710692" y="93040"/>
                  </a:lnTo>
                  <a:lnTo>
                    <a:pt x="701255" y="107657"/>
                  </a:lnTo>
                  <a:lnTo>
                    <a:pt x="698233" y="112636"/>
                  </a:lnTo>
                  <a:lnTo>
                    <a:pt x="685038" y="135369"/>
                  </a:lnTo>
                  <a:lnTo>
                    <a:pt x="682764" y="139585"/>
                  </a:lnTo>
                  <a:lnTo>
                    <a:pt x="680504" y="143484"/>
                  </a:lnTo>
                  <a:lnTo>
                    <a:pt x="678243" y="147701"/>
                  </a:lnTo>
                  <a:lnTo>
                    <a:pt x="675119" y="154444"/>
                  </a:lnTo>
                  <a:lnTo>
                    <a:pt x="672198" y="161213"/>
                  </a:lnTo>
                  <a:lnTo>
                    <a:pt x="669010" y="167779"/>
                  </a:lnTo>
                  <a:lnTo>
                    <a:pt x="665035" y="173875"/>
                  </a:lnTo>
                  <a:lnTo>
                    <a:pt x="664654" y="174256"/>
                  </a:lnTo>
                  <a:lnTo>
                    <a:pt x="664654" y="175412"/>
                  </a:lnTo>
                  <a:lnTo>
                    <a:pt x="663905" y="176936"/>
                  </a:lnTo>
                  <a:lnTo>
                    <a:pt x="663524" y="178473"/>
                  </a:lnTo>
                  <a:lnTo>
                    <a:pt x="662762" y="178854"/>
                  </a:lnTo>
                  <a:lnTo>
                    <a:pt x="660501" y="180390"/>
                  </a:lnTo>
                  <a:lnTo>
                    <a:pt x="660120" y="182689"/>
                  </a:lnTo>
                  <a:lnTo>
                    <a:pt x="657110" y="190347"/>
                  </a:lnTo>
                  <a:lnTo>
                    <a:pt x="655218" y="196164"/>
                  </a:lnTo>
                  <a:lnTo>
                    <a:pt x="650697" y="200761"/>
                  </a:lnTo>
                  <a:lnTo>
                    <a:pt x="649935" y="201142"/>
                  </a:lnTo>
                  <a:lnTo>
                    <a:pt x="649935" y="201904"/>
                  </a:lnTo>
                  <a:lnTo>
                    <a:pt x="646455" y="208927"/>
                  </a:lnTo>
                  <a:lnTo>
                    <a:pt x="643102" y="215087"/>
                  </a:lnTo>
                  <a:lnTo>
                    <a:pt x="639953" y="221399"/>
                  </a:lnTo>
                  <a:lnTo>
                    <a:pt x="637489" y="228092"/>
                  </a:lnTo>
                  <a:lnTo>
                    <a:pt x="637489" y="228854"/>
                  </a:lnTo>
                  <a:lnTo>
                    <a:pt x="636727" y="229616"/>
                  </a:lnTo>
                  <a:lnTo>
                    <a:pt x="634466" y="234988"/>
                  </a:lnTo>
                  <a:lnTo>
                    <a:pt x="631444" y="240030"/>
                  </a:lnTo>
                  <a:lnTo>
                    <a:pt x="629564" y="245389"/>
                  </a:lnTo>
                  <a:lnTo>
                    <a:pt x="627291" y="251142"/>
                  </a:lnTo>
                  <a:lnTo>
                    <a:pt x="625411" y="256946"/>
                  </a:lnTo>
                  <a:lnTo>
                    <a:pt x="619379" y="265760"/>
                  </a:lnTo>
                  <a:lnTo>
                    <a:pt x="618236" y="270421"/>
                  </a:lnTo>
                  <a:lnTo>
                    <a:pt x="615975" y="274637"/>
                  </a:lnTo>
                  <a:lnTo>
                    <a:pt x="612203" y="280835"/>
                  </a:lnTo>
                  <a:lnTo>
                    <a:pt x="607669" y="293916"/>
                  </a:lnTo>
                  <a:lnTo>
                    <a:pt x="603148" y="302729"/>
                  </a:lnTo>
                  <a:lnTo>
                    <a:pt x="600506" y="307009"/>
                  </a:lnTo>
                  <a:lnTo>
                    <a:pt x="596303" y="319405"/>
                  </a:lnTo>
                  <a:lnTo>
                    <a:pt x="593293" y="327126"/>
                  </a:lnTo>
                  <a:lnTo>
                    <a:pt x="589927" y="334708"/>
                  </a:lnTo>
                  <a:lnTo>
                    <a:pt x="582764" y="348640"/>
                  </a:lnTo>
                  <a:lnTo>
                    <a:pt x="580123" y="355155"/>
                  </a:lnTo>
                  <a:lnTo>
                    <a:pt x="574840" y="366712"/>
                  </a:lnTo>
                  <a:lnTo>
                    <a:pt x="572198" y="371754"/>
                  </a:lnTo>
                  <a:lnTo>
                    <a:pt x="568807" y="379425"/>
                  </a:lnTo>
                  <a:lnTo>
                    <a:pt x="567677" y="382485"/>
                  </a:lnTo>
                  <a:lnTo>
                    <a:pt x="561263" y="382485"/>
                  </a:lnTo>
                  <a:lnTo>
                    <a:pt x="560133" y="379425"/>
                  </a:lnTo>
                  <a:lnTo>
                    <a:pt x="558990" y="377507"/>
                  </a:lnTo>
                  <a:lnTo>
                    <a:pt x="555980" y="372910"/>
                  </a:lnTo>
                  <a:lnTo>
                    <a:pt x="553720" y="367868"/>
                  </a:lnTo>
                  <a:lnTo>
                    <a:pt x="549567" y="355917"/>
                  </a:lnTo>
                  <a:lnTo>
                    <a:pt x="546163" y="349796"/>
                  </a:lnTo>
                  <a:lnTo>
                    <a:pt x="543521" y="343217"/>
                  </a:lnTo>
                  <a:lnTo>
                    <a:pt x="542772" y="341680"/>
                  </a:lnTo>
                  <a:lnTo>
                    <a:pt x="542010" y="339763"/>
                  </a:lnTo>
                  <a:lnTo>
                    <a:pt x="541642" y="337858"/>
                  </a:lnTo>
                  <a:lnTo>
                    <a:pt x="539369" y="330885"/>
                  </a:lnTo>
                  <a:lnTo>
                    <a:pt x="533336" y="308546"/>
                  </a:lnTo>
                  <a:lnTo>
                    <a:pt x="529564" y="292392"/>
                  </a:lnTo>
                  <a:lnTo>
                    <a:pt x="527710" y="285089"/>
                  </a:lnTo>
                  <a:lnTo>
                    <a:pt x="522770" y="262699"/>
                  </a:lnTo>
                  <a:lnTo>
                    <a:pt x="522389" y="261543"/>
                  </a:lnTo>
                  <a:lnTo>
                    <a:pt x="522389" y="259626"/>
                  </a:lnTo>
                  <a:lnTo>
                    <a:pt x="522020" y="255803"/>
                  </a:lnTo>
                  <a:lnTo>
                    <a:pt x="519379" y="241884"/>
                  </a:lnTo>
                  <a:lnTo>
                    <a:pt x="517867" y="236131"/>
                  </a:lnTo>
                  <a:lnTo>
                    <a:pt x="516356" y="222656"/>
                  </a:lnTo>
                  <a:lnTo>
                    <a:pt x="512203" y="217614"/>
                  </a:lnTo>
                  <a:lnTo>
                    <a:pt x="500443" y="211099"/>
                  </a:lnTo>
                  <a:lnTo>
                    <a:pt x="492899" y="211480"/>
                  </a:lnTo>
                  <a:lnTo>
                    <a:pt x="484212" y="209956"/>
                  </a:lnTo>
                  <a:lnTo>
                    <a:pt x="482714" y="210718"/>
                  </a:lnTo>
                  <a:lnTo>
                    <a:pt x="482714" y="218059"/>
                  </a:lnTo>
                  <a:lnTo>
                    <a:pt x="481571" y="223431"/>
                  </a:lnTo>
                  <a:lnTo>
                    <a:pt x="484720" y="228473"/>
                  </a:lnTo>
                  <a:lnTo>
                    <a:pt x="486613" y="232295"/>
                  </a:lnTo>
                  <a:lnTo>
                    <a:pt x="487743" y="236969"/>
                  </a:lnTo>
                  <a:lnTo>
                    <a:pt x="488492" y="241173"/>
                  </a:lnTo>
                  <a:lnTo>
                    <a:pt x="492315" y="259092"/>
                  </a:lnTo>
                  <a:lnTo>
                    <a:pt x="494068" y="268046"/>
                  </a:lnTo>
                  <a:lnTo>
                    <a:pt x="495287" y="276999"/>
                  </a:lnTo>
                  <a:lnTo>
                    <a:pt x="496036" y="283959"/>
                  </a:lnTo>
                  <a:lnTo>
                    <a:pt x="498678" y="290855"/>
                  </a:lnTo>
                  <a:lnTo>
                    <a:pt x="500189" y="297815"/>
                  </a:lnTo>
                  <a:lnTo>
                    <a:pt x="502145" y="304126"/>
                  </a:lnTo>
                  <a:lnTo>
                    <a:pt x="504253" y="310375"/>
                  </a:lnTo>
                  <a:lnTo>
                    <a:pt x="505929" y="316712"/>
                  </a:lnTo>
                  <a:lnTo>
                    <a:pt x="506603" y="323608"/>
                  </a:lnTo>
                  <a:lnTo>
                    <a:pt x="506984" y="324383"/>
                  </a:lnTo>
                  <a:lnTo>
                    <a:pt x="506984" y="324764"/>
                  </a:lnTo>
                  <a:lnTo>
                    <a:pt x="509625" y="332105"/>
                  </a:lnTo>
                  <a:lnTo>
                    <a:pt x="511886" y="339382"/>
                  </a:lnTo>
                  <a:lnTo>
                    <a:pt x="520801" y="361086"/>
                  </a:lnTo>
                  <a:lnTo>
                    <a:pt x="526986" y="375208"/>
                  </a:lnTo>
                  <a:lnTo>
                    <a:pt x="530758" y="382168"/>
                  </a:lnTo>
                  <a:lnTo>
                    <a:pt x="535292" y="394106"/>
                  </a:lnTo>
                  <a:lnTo>
                    <a:pt x="539064" y="401383"/>
                  </a:lnTo>
                  <a:lnTo>
                    <a:pt x="544347" y="407962"/>
                  </a:lnTo>
                  <a:lnTo>
                    <a:pt x="545096" y="409117"/>
                  </a:lnTo>
                  <a:lnTo>
                    <a:pt x="545477" y="410641"/>
                  </a:lnTo>
                  <a:lnTo>
                    <a:pt x="547357" y="416775"/>
                  </a:lnTo>
                  <a:lnTo>
                    <a:pt x="549630" y="421817"/>
                  </a:lnTo>
                  <a:lnTo>
                    <a:pt x="557555" y="429158"/>
                  </a:lnTo>
                  <a:lnTo>
                    <a:pt x="561695" y="434149"/>
                  </a:lnTo>
                  <a:lnTo>
                    <a:pt x="568871" y="434149"/>
                  </a:lnTo>
                  <a:lnTo>
                    <a:pt x="569620" y="434911"/>
                  </a:lnTo>
                  <a:lnTo>
                    <a:pt x="573024" y="437210"/>
                  </a:lnTo>
                  <a:lnTo>
                    <a:pt x="577545" y="437210"/>
                  </a:lnTo>
                  <a:lnTo>
                    <a:pt x="584339" y="437972"/>
                  </a:lnTo>
                  <a:lnTo>
                    <a:pt x="588111" y="436829"/>
                  </a:lnTo>
                  <a:lnTo>
                    <a:pt x="596036" y="432231"/>
                  </a:lnTo>
                  <a:lnTo>
                    <a:pt x="599440" y="427240"/>
                  </a:lnTo>
                  <a:lnTo>
                    <a:pt x="598678" y="413321"/>
                  </a:lnTo>
                  <a:lnTo>
                    <a:pt x="602081" y="407581"/>
                  </a:lnTo>
                  <a:lnTo>
                    <a:pt x="603961" y="401383"/>
                  </a:lnTo>
                  <a:lnTo>
                    <a:pt x="605091" y="397167"/>
                  </a:lnTo>
                  <a:lnTo>
                    <a:pt x="608114" y="389064"/>
                  </a:lnTo>
                  <a:lnTo>
                    <a:pt x="608876" y="387527"/>
                  </a:lnTo>
                  <a:lnTo>
                    <a:pt x="608876" y="385610"/>
                  </a:lnTo>
                  <a:lnTo>
                    <a:pt x="609625" y="384467"/>
                  </a:lnTo>
                  <a:lnTo>
                    <a:pt x="612508" y="378548"/>
                  </a:lnTo>
                  <a:lnTo>
                    <a:pt x="614629" y="372478"/>
                  </a:lnTo>
                  <a:lnTo>
                    <a:pt x="617931" y="360197"/>
                  </a:lnTo>
                  <a:lnTo>
                    <a:pt x="620166" y="353453"/>
                  </a:lnTo>
                  <a:lnTo>
                    <a:pt x="622833" y="347014"/>
                  </a:lnTo>
                  <a:lnTo>
                    <a:pt x="628865" y="334403"/>
                  </a:lnTo>
                  <a:lnTo>
                    <a:pt x="630758" y="330187"/>
                  </a:lnTo>
                  <a:lnTo>
                    <a:pt x="634149" y="325907"/>
                  </a:lnTo>
                  <a:lnTo>
                    <a:pt x="636041" y="321310"/>
                  </a:lnTo>
                  <a:lnTo>
                    <a:pt x="646226" y="294373"/>
                  </a:lnTo>
                  <a:lnTo>
                    <a:pt x="656412" y="270865"/>
                  </a:lnTo>
                  <a:lnTo>
                    <a:pt x="659434" y="264680"/>
                  </a:lnTo>
                  <a:lnTo>
                    <a:pt x="663587" y="258927"/>
                  </a:lnTo>
                  <a:lnTo>
                    <a:pt x="665848" y="252349"/>
                  </a:lnTo>
                  <a:lnTo>
                    <a:pt x="669201" y="244449"/>
                  </a:lnTo>
                  <a:lnTo>
                    <a:pt x="676617" y="229196"/>
                  </a:lnTo>
                  <a:lnTo>
                    <a:pt x="680186" y="221513"/>
                  </a:lnTo>
                  <a:lnTo>
                    <a:pt x="682447" y="217297"/>
                  </a:lnTo>
                  <a:lnTo>
                    <a:pt x="684339" y="213398"/>
                  </a:lnTo>
                  <a:lnTo>
                    <a:pt x="686600" y="209181"/>
                  </a:lnTo>
                  <a:lnTo>
                    <a:pt x="687730" y="206819"/>
                  </a:lnTo>
                  <a:lnTo>
                    <a:pt x="689241" y="204139"/>
                  </a:lnTo>
                  <a:lnTo>
                    <a:pt x="690372" y="201841"/>
                  </a:lnTo>
                  <a:lnTo>
                    <a:pt x="691883" y="198399"/>
                  </a:lnTo>
                  <a:lnTo>
                    <a:pt x="693775" y="195262"/>
                  </a:lnTo>
                  <a:lnTo>
                    <a:pt x="695286" y="191820"/>
                  </a:lnTo>
                  <a:lnTo>
                    <a:pt x="696798" y="188747"/>
                  </a:lnTo>
                  <a:lnTo>
                    <a:pt x="698677" y="185623"/>
                  </a:lnTo>
                  <a:lnTo>
                    <a:pt x="700189" y="182181"/>
                  </a:lnTo>
                  <a:lnTo>
                    <a:pt x="703211" y="176428"/>
                  </a:lnTo>
                  <a:lnTo>
                    <a:pt x="705472" y="171005"/>
                  </a:lnTo>
                  <a:lnTo>
                    <a:pt x="708494" y="165633"/>
                  </a:lnTo>
                  <a:lnTo>
                    <a:pt x="712228" y="159334"/>
                  </a:lnTo>
                  <a:lnTo>
                    <a:pt x="727735" y="134416"/>
                  </a:lnTo>
                  <a:lnTo>
                    <a:pt x="732269" y="128663"/>
                  </a:lnTo>
                  <a:lnTo>
                    <a:pt x="734910" y="122085"/>
                  </a:lnTo>
                  <a:lnTo>
                    <a:pt x="737552" y="116344"/>
                  </a:lnTo>
                  <a:lnTo>
                    <a:pt x="740194" y="110921"/>
                  </a:lnTo>
                  <a:lnTo>
                    <a:pt x="745477" y="105549"/>
                  </a:lnTo>
                  <a:lnTo>
                    <a:pt x="745477" y="105168"/>
                  </a:lnTo>
                  <a:lnTo>
                    <a:pt x="748118" y="98653"/>
                  </a:lnTo>
                  <a:lnTo>
                    <a:pt x="751890" y="93992"/>
                  </a:lnTo>
                  <a:lnTo>
                    <a:pt x="754900" y="88633"/>
                  </a:lnTo>
                  <a:lnTo>
                    <a:pt x="758812" y="82118"/>
                  </a:lnTo>
                  <a:lnTo>
                    <a:pt x="763028" y="75831"/>
                  </a:lnTo>
                  <a:lnTo>
                    <a:pt x="774217" y="60477"/>
                  </a:lnTo>
                  <a:lnTo>
                    <a:pt x="776859" y="58178"/>
                  </a:lnTo>
                  <a:lnTo>
                    <a:pt x="779868" y="55105"/>
                  </a:lnTo>
                  <a:lnTo>
                    <a:pt x="780630" y="54724"/>
                  </a:lnTo>
                  <a:lnTo>
                    <a:pt x="786282" y="54343"/>
                  </a:lnTo>
                  <a:lnTo>
                    <a:pt x="788924" y="50444"/>
                  </a:lnTo>
                  <a:lnTo>
                    <a:pt x="791946" y="47002"/>
                  </a:lnTo>
                  <a:lnTo>
                    <a:pt x="793076" y="45466"/>
                  </a:lnTo>
                  <a:lnTo>
                    <a:pt x="794969" y="44310"/>
                  </a:lnTo>
                  <a:lnTo>
                    <a:pt x="799871" y="40424"/>
                  </a:lnTo>
                  <a:lnTo>
                    <a:pt x="804773" y="39268"/>
                  </a:lnTo>
                  <a:lnTo>
                    <a:pt x="808177" y="32308"/>
                  </a:lnTo>
                  <a:lnTo>
                    <a:pt x="811568" y="30784"/>
                  </a:lnTo>
                  <a:close/>
                </a:path>
                <a:path w="1416685" h="3761104">
                  <a:moveTo>
                    <a:pt x="1416418" y="3519347"/>
                  </a:moveTo>
                  <a:lnTo>
                    <a:pt x="1241602" y="3344532"/>
                  </a:lnTo>
                  <a:lnTo>
                    <a:pt x="1202778" y="3380016"/>
                  </a:lnTo>
                  <a:lnTo>
                    <a:pt x="1161630" y="3411309"/>
                  </a:lnTo>
                  <a:lnTo>
                    <a:pt x="1118450" y="3438423"/>
                  </a:lnTo>
                  <a:lnTo>
                    <a:pt x="1073518" y="3461359"/>
                  </a:lnTo>
                  <a:lnTo>
                    <a:pt x="1027125" y="3480117"/>
                  </a:lnTo>
                  <a:lnTo>
                    <a:pt x="979563" y="3494709"/>
                  </a:lnTo>
                  <a:lnTo>
                    <a:pt x="931113" y="3505123"/>
                  </a:lnTo>
                  <a:lnTo>
                    <a:pt x="882065" y="3511372"/>
                  </a:lnTo>
                  <a:lnTo>
                    <a:pt x="832700" y="3513455"/>
                  </a:lnTo>
                  <a:lnTo>
                    <a:pt x="782942" y="3511346"/>
                  </a:lnTo>
                  <a:lnTo>
                    <a:pt x="733463" y="3504996"/>
                  </a:lnTo>
                  <a:lnTo>
                    <a:pt x="684542" y="3494417"/>
                  </a:lnTo>
                  <a:lnTo>
                    <a:pt x="636498" y="3479609"/>
                  </a:lnTo>
                  <a:lnTo>
                    <a:pt x="589597" y="3460572"/>
                  </a:lnTo>
                  <a:lnTo>
                    <a:pt x="544144" y="3437305"/>
                  </a:lnTo>
                  <a:lnTo>
                    <a:pt x="500443" y="3409810"/>
                  </a:lnTo>
                  <a:lnTo>
                    <a:pt x="458774" y="3378085"/>
                  </a:lnTo>
                  <a:lnTo>
                    <a:pt x="419442" y="3342132"/>
                  </a:lnTo>
                  <a:lnTo>
                    <a:pt x="387019" y="3306978"/>
                  </a:lnTo>
                  <a:lnTo>
                    <a:pt x="357987" y="3269932"/>
                  </a:lnTo>
                  <a:lnTo>
                    <a:pt x="332359" y="3231197"/>
                  </a:lnTo>
                  <a:lnTo>
                    <a:pt x="310121" y="3190989"/>
                  </a:lnTo>
                  <a:lnTo>
                    <a:pt x="291287" y="3149511"/>
                  </a:lnTo>
                  <a:lnTo>
                    <a:pt x="275856" y="3106978"/>
                  </a:lnTo>
                  <a:lnTo>
                    <a:pt x="263817" y="3063608"/>
                  </a:lnTo>
                  <a:lnTo>
                    <a:pt x="255193" y="3019602"/>
                  </a:lnTo>
                  <a:lnTo>
                    <a:pt x="249961" y="2975191"/>
                  </a:lnTo>
                  <a:lnTo>
                    <a:pt x="248132" y="2930575"/>
                  </a:lnTo>
                  <a:lnTo>
                    <a:pt x="249694" y="2885960"/>
                  </a:lnTo>
                  <a:lnTo>
                    <a:pt x="254673" y="2841574"/>
                  </a:lnTo>
                  <a:lnTo>
                    <a:pt x="263055" y="2797619"/>
                  </a:lnTo>
                  <a:lnTo>
                    <a:pt x="274840" y="2754325"/>
                  </a:lnTo>
                  <a:lnTo>
                    <a:pt x="290029" y="2711869"/>
                  </a:lnTo>
                  <a:lnTo>
                    <a:pt x="308635" y="2670505"/>
                  </a:lnTo>
                  <a:lnTo>
                    <a:pt x="330631" y="2630411"/>
                  </a:lnTo>
                  <a:lnTo>
                    <a:pt x="356044" y="2591816"/>
                  </a:lnTo>
                  <a:lnTo>
                    <a:pt x="384860" y="2554935"/>
                  </a:lnTo>
                  <a:lnTo>
                    <a:pt x="417093" y="2519959"/>
                  </a:lnTo>
                  <a:lnTo>
                    <a:pt x="241261" y="2344204"/>
                  </a:lnTo>
                  <a:lnTo>
                    <a:pt x="207899" y="2379561"/>
                  </a:lnTo>
                  <a:lnTo>
                    <a:pt x="177012" y="2416365"/>
                  </a:lnTo>
                  <a:lnTo>
                    <a:pt x="148615" y="2454478"/>
                  </a:lnTo>
                  <a:lnTo>
                    <a:pt x="122694" y="2493822"/>
                  </a:lnTo>
                  <a:lnTo>
                    <a:pt x="99263" y="2534272"/>
                  </a:lnTo>
                  <a:lnTo>
                    <a:pt x="78308" y="2575712"/>
                  </a:lnTo>
                  <a:lnTo>
                    <a:pt x="59842" y="2618041"/>
                  </a:lnTo>
                  <a:lnTo>
                    <a:pt x="43853" y="2661145"/>
                  </a:lnTo>
                  <a:lnTo>
                    <a:pt x="30340" y="2704909"/>
                  </a:lnTo>
                  <a:lnTo>
                    <a:pt x="19316" y="2749245"/>
                  </a:lnTo>
                  <a:lnTo>
                    <a:pt x="10769" y="2794012"/>
                  </a:lnTo>
                  <a:lnTo>
                    <a:pt x="4699" y="2839123"/>
                  </a:lnTo>
                  <a:lnTo>
                    <a:pt x="1104" y="2884462"/>
                  </a:lnTo>
                  <a:lnTo>
                    <a:pt x="0" y="2929915"/>
                  </a:lnTo>
                  <a:lnTo>
                    <a:pt x="1371" y="2975368"/>
                  </a:lnTo>
                  <a:lnTo>
                    <a:pt x="5219" y="3020733"/>
                  </a:lnTo>
                  <a:lnTo>
                    <a:pt x="11544" y="3065881"/>
                  </a:lnTo>
                  <a:lnTo>
                    <a:pt x="20345" y="3110700"/>
                  </a:lnTo>
                  <a:lnTo>
                    <a:pt x="31635" y="3155086"/>
                  </a:lnTo>
                  <a:lnTo>
                    <a:pt x="45389" y="3198939"/>
                  </a:lnTo>
                  <a:lnTo>
                    <a:pt x="61633" y="3242132"/>
                  </a:lnTo>
                  <a:lnTo>
                    <a:pt x="80340" y="3284563"/>
                  </a:lnTo>
                  <a:lnTo>
                    <a:pt x="101536" y="3326130"/>
                  </a:lnTo>
                  <a:lnTo>
                    <a:pt x="125209" y="3366706"/>
                  </a:lnTo>
                  <a:lnTo>
                    <a:pt x="151345" y="3406190"/>
                  </a:lnTo>
                  <a:lnTo>
                    <a:pt x="179959" y="3444481"/>
                  </a:lnTo>
                  <a:lnTo>
                    <a:pt x="211061" y="3481451"/>
                  </a:lnTo>
                  <a:lnTo>
                    <a:pt x="244627" y="3517011"/>
                  </a:lnTo>
                  <a:lnTo>
                    <a:pt x="283057" y="3553117"/>
                  </a:lnTo>
                  <a:lnTo>
                    <a:pt x="323113" y="3586353"/>
                  </a:lnTo>
                  <a:lnTo>
                    <a:pt x="364680" y="3616680"/>
                  </a:lnTo>
                  <a:lnTo>
                    <a:pt x="407619" y="3644125"/>
                  </a:lnTo>
                  <a:lnTo>
                    <a:pt x="451764" y="3668674"/>
                  </a:lnTo>
                  <a:lnTo>
                    <a:pt x="497014" y="3690340"/>
                  </a:lnTo>
                  <a:lnTo>
                    <a:pt x="543204" y="3709124"/>
                  </a:lnTo>
                  <a:lnTo>
                    <a:pt x="590219" y="3724999"/>
                  </a:lnTo>
                  <a:lnTo>
                    <a:pt x="637895" y="3738003"/>
                  </a:lnTo>
                  <a:lnTo>
                    <a:pt x="686117" y="3748100"/>
                  </a:lnTo>
                  <a:lnTo>
                    <a:pt x="734745" y="3755326"/>
                  </a:lnTo>
                  <a:lnTo>
                    <a:pt x="783628" y="3759657"/>
                  </a:lnTo>
                  <a:lnTo>
                    <a:pt x="832637" y="3761105"/>
                  </a:lnTo>
                  <a:lnTo>
                    <a:pt x="881430" y="3759670"/>
                  </a:lnTo>
                  <a:lnTo>
                    <a:pt x="930059" y="3755377"/>
                  </a:lnTo>
                  <a:lnTo>
                    <a:pt x="978408" y="3748214"/>
                  </a:lnTo>
                  <a:lnTo>
                    <a:pt x="1026337" y="3738207"/>
                  </a:lnTo>
                  <a:lnTo>
                    <a:pt x="1073708" y="3725329"/>
                  </a:lnTo>
                  <a:lnTo>
                    <a:pt x="1120381" y="3709593"/>
                  </a:lnTo>
                  <a:lnTo>
                    <a:pt x="1166241" y="3690988"/>
                  </a:lnTo>
                  <a:lnTo>
                    <a:pt x="1211135" y="3669525"/>
                  </a:lnTo>
                  <a:lnTo>
                    <a:pt x="1254925" y="3645217"/>
                  </a:lnTo>
                  <a:lnTo>
                    <a:pt x="1297482" y="3618039"/>
                  </a:lnTo>
                  <a:lnTo>
                    <a:pt x="1338681" y="3588004"/>
                  </a:lnTo>
                  <a:lnTo>
                    <a:pt x="1378369" y="3555098"/>
                  </a:lnTo>
                  <a:lnTo>
                    <a:pt x="1416418" y="3519347"/>
                  </a:lnTo>
                  <a:close/>
                </a:path>
              </a:pathLst>
            </a:custGeom>
            <a:solidFill>
              <a:srgbClr val="FFB449"/>
            </a:solidFill>
          </p:spPr>
          <p:txBody>
            <a:bodyPr wrap="square" lIns="0" tIns="0" rIns="0" bIns="0" rtlCol="0"/>
            <a:lstStyle/>
            <a:p>
              <a:endParaRPr/>
            </a:p>
          </p:txBody>
        </p:sp>
      </p:grpSp>
      <p:pic>
        <p:nvPicPr>
          <p:cNvPr id="6" name="object 6"/>
          <p:cNvPicPr/>
          <p:nvPr/>
        </p:nvPicPr>
        <p:blipFill>
          <a:blip r:embed="rId3" cstate="print"/>
          <a:stretch>
            <a:fillRect/>
          </a:stretch>
        </p:blipFill>
        <p:spPr>
          <a:xfrm>
            <a:off x="3517900" y="962025"/>
            <a:ext cx="3352800" cy="1219200"/>
          </a:xfrm>
          <a:prstGeom prst="rect">
            <a:avLst/>
          </a:prstGeom>
        </p:spPr>
      </p:pic>
      <p:sp>
        <p:nvSpPr>
          <p:cNvPr id="7" name="object 7"/>
          <p:cNvSpPr/>
          <p:nvPr/>
        </p:nvSpPr>
        <p:spPr>
          <a:xfrm>
            <a:off x="8599695" y="760059"/>
            <a:ext cx="1866900" cy="1898650"/>
          </a:xfrm>
          <a:custGeom>
            <a:avLst/>
            <a:gdLst/>
            <a:ahLst/>
            <a:cxnLst/>
            <a:rect l="l" t="t" r="r" b="b"/>
            <a:pathLst>
              <a:path w="1866900" h="1898650">
                <a:moveTo>
                  <a:pt x="1122644" y="1898103"/>
                </a:moveTo>
                <a:lnTo>
                  <a:pt x="928669" y="956261"/>
                </a:lnTo>
                <a:lnTo>
                  <a:pt x="2915" y="1209570"/>
                </a:lnTo>
                <a:lnTo>
                  <a:pt x="0" y="1198454"/>
                </a:lnTo>
                <a:lnTo>
                  <a:pt x="926324" y="945018"/>
                </a:lnTo>
                <a:lnTo>
                  <a:pt x="732476" y="2413"/>
                </a:lnTo>
                <a:lnTo>
                  <a:pt x="743696" y="0"/>
                </a:lnTo>
                <a:lnTo>
                  <a:pt x="937671" y="941842"/>
                </a:lnTo>
                <a:lnTo>
                  <a:pt x="1863424" y="688533"/>
                </a:lnTo>
                <a:lnTo>
                  <a:pt x="1866340" y="699648"/>
                </a:lnTo>
                <a:lnTo>
                  <a:pt x="940016" y="953085"/>
                </a:lnTo>
                <a:lnTo>
                  <a:pt x="1133864" y="1895689"/>
                </a:lnTo>
                <a:lnTo>
                  <a:pt x="1122644" y="1898103"/>
                </a:lnTo>
                <a:close/>
              </a:path>
            </a:pathLst>
          </a:custGeom>
          <a:solidFill>
            <a:srgbClr val="F5F5F5"/>
          </a:solidFill>
        </p:spPr>
        <p:txBody>
          <a:bodyPr wrap="square" lIns="0" tIns="0" rIns="0" bIns="0" rtlCol="0"/>
          <a:lstStyle/>
          <a:p>
            <a:endParaRPr/>
          </a:p>
        </p:txBody>
      </p:sp>
      <p:sp>
        <p:nvSpPr>
          <p:cNvPr id="8" name="object 8"/>
          <p:cNvSpPr txBox="1"/>
          <p:nvPr/>
        </p:nvSpPr>
        <p:spPr>
          <a:xfrm>
            <a:off x="1324502" y="2507435"/>
            <a:ext cx="7613650" cy="2518638"/>
          </a:xfrm>
          <a:prstGeom prst="rect">
            <a:avLst/>
          </a:prstGeom>
        </p:spPr>
        <p:txBody>
          <a:bodyPr vert="horz" wrap="square" lIns="0" tIns="27940" rIns="0" bIns="0" rtlCol="0">
            <a:spAutoFit/>
          </a:bodyPr>
          <a:lstStyle/>
          <a:p>
            <a:pPr marL="12700">
              <a:lnSpc>
                <a:spcPct val="100000"/>
              </a:lnSpc>
              <a:spcBef>
                <a:spcPts val="459"/>
              </a:spcBef>
            </a:pPr>
            <a:r>
              <a:rPr lang="en-US" dirty="0" smtClean="0">
                <a:solidFill>
                  <a:schemeClr val="bg1"/>
                </a:solidFill>
                <a:latin typeface="Roboto"/>
              </a:rPr>
              <a:t>Additionally, you have to provide documents (birth certificate, passport) proving that your parents, grandparents are citizens of the Russian Federation or you were born in the Russian Federation or in the USSR for admission to the program «Compatriots living abroad»</a:t>
            </a:r>
            <a:r>
              <a:rPr lang="en-US" spc="70" dirty="0" smtClean="0">
                <a:solidFill>
                  <a:schemeClr val="bg1"/>
                </a:solidFill>
                <a:latin typeface="Roboto"/>
                <a:cs typeface="Georgia"/>
              </a:rPr>
              <a:t>.</a:t>
            </a:r>
            <a:endParaRPr lang="en-US" dirty="0" smtClean="0">
              <a:solidFill>
                <a:schemeClr val="bg1"/>
              </a:solidFill>
              <a:latin typeface="Roboto"/>
              <a:cs typeface="Georgia"/>
            </a:endParaRPr>
          </a:p>
          <a:p>
            <a:pPr>
              <a:lnSpc>
                <a:spcPct val="100000"/>
              </a:lnSpc>
              <a:spcBef>
                <a:spcPts val="55"/>
              </a:spcBef>
            </a:pPr>
            <a:endParaRPr sz="1700" dirty="0">
              <a:latin typeface="Roboto"/>
              <a:cs typeface="Roboto"/>
            </a:endParaRPr>
          </a:p>
          <a:p>
            <a:pPr marL="12700">
              <a:lnSpc>
                <a:spcPct val="100000"/>
              </a:lnSpc>
            </a:pPr>
            <a:r>
              <a:rPr lang="en-US" spc="70" dirty="0" smtClean="0">
                <a:solidFill>
                  <a:schemeClr val="bg1"/>
                </a:solidFill>
                <a:latin typeface="Roboto"/>
                <a:cs typeface="Cambria"/>
              </a:rPr>
              <a:t>Citizens who have a foreign document of education, should check in advance </a:t>
            </a:r>
            <a:r>
              <a:rPr lang="en-US" dirty="0" smtClean="0">
                <a:solidFill>
                  <a:schemeClr val="bg1"/>
                </a:solidFill>
                <a:latin typeface="Roboto"/>
              </a:rPr>
              <a:t>the need to pass the procedure of recognition of the document of education on the website of the company «</a:t>
            </a:r>
            <a:r>
              <a:rPr lang="en-US" dirty="0" err="1" smtClean="0">
                <a:solidFill>
                  <a:schemeClr val="bg1"/>
                </a:solidFill>
                <a:latin typeface="Roboto"/>
              </a:rPr>
              <a:t>Glavexpertcentre</a:t>
            </a:r>
            <a:r>
              <a:rPr lang="en-US" dirty="0" smtClean="0">
                <a:solidFill>
                  <a:schemeClr val="bg1"/>
                </a:solidFill>
                <a:latin typeface="Roboto"/>
              </a:rPr>
              <a:t>» </a:t>
            </a:r>
            <a:r>
              <a:rPr lang="en-US" spc="70" dirty="0" smtClean="0">
                <a:solidFill>
                  <a:schemeClr val="bg1"/>
                </a:solidFill>
                <a:latin typeface="Roboto"/>
                <a:cs typeface="Cambria"/>
              </a:rPr>
              <a:t>(</a:t>
            </a:r>
            <a:r>
              <a:rPr lang="en-US" spc="70" dirty="0" err="1" smtClean="0">
                <a:solidFill>
                  <a:schemeClr val="bg1"/>
                </a:solidFill>
                <a:latin typeface="Roboto"/>
                <a:cs typeface="Cambria"/>
              </a:rPr>
              <a:t>nostrification</a:t>
            </a:r>
            <a:r>
              <a:rPr lang="en-US" spc="70" dirty="0" smtClean="0">
                <a:solidFill>
                  <a:schemeClr val="bg1"/>
                </a:solidFill>
                <a:latin typeface="Roboto"/>
                <a:cs typeface="Cambria"/>
              </a:rPr>
              <a:t>)</a:t>
            </a:r>
            <a:r>
              <a:rPr lang="en-US" spc="85" dirty="0" smtClean="0">
                <a:solidFill>
                  <a:schemeClr val="bg1"/>
                </a:solidFill>
                <a:latin typeface="Roboto"/>
                <a:cs typeface="Cambria"/>
              </a:rPr>
              <a:t>(https://nic.gov.ru/ru/docs/foreign/confirmation).</a:t>
            </a:r>
            <a:endParaRPr lang="en-US" dirty="0">
              <a:solidFill>
                <a:schemeClr val="bg1"/>
              </a:solidFill>
              <a:latin typeface="Roboto"/>
              <a:cs typeface="Cambria"/>
            </a:endParaRPr>
          </a:p>
        </p:txBody>
      </p:sp>
      <p:sp>
        <p:nvSpPr>
          <p:cNvPr id="9" name="object 9"/>
          <p:cNvSpPr txBox="1">
            <a:spLocks noGrp="1"/>
          </p:cNvSpPr>
          <p:nvPr>
            <p:ph type="title"/>
          </p:nvPr>
        </p:nvSpPr>
        <p:spPr>
          <a:xfrm>
            <a:off x="3594100" y="1266825"/>
            <a:ext cx="3642827" cy="582852"/>
          </a:xfrm>
          <a:prstGeom prst="rect">
            <a:avLst/>
          </a:prstGeom>
        </p:spPr>
        <p:txBody>
          <a:bodyPr vert="horz" wrap="square" lIns="0" tIns="13335" rIns="0" bIns="0" rtlCol="0">
            <a:spAutoFit/>
          </a:bodyPr>
          <a:lstStyle/>
          <a:p>
            <a:pPr marL="12700">
              <a:lnSpc>
                <a:spcPct val="100000"/>
              </a:lnSpc>
              <a:spcBef>
                <a:spcPts val="105"/>
              </a:spcBef>
            </a:pPr>
            <a:r>
              <a:rPr lang="en-US" sz="3700" spc="10" dirty="0" smtClean="0"/>
              <a:t>It is important</a:t>
            </a:r>
            <a:endParaRPr sz="3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59612" y="755552"/>
            <a:ext cx="1199412" cy="1161324"/>
          </a:xfrm>
          <a:prstGeom prst="rect">
            <a:avLst/>
          </a:prstGeom>
        </p:spPr>
      </p:pic>
      <p:sp>
        <p:nvSpPr>
          <p:cNvPr id="3" name="object 3"/>
          <p:cNvSpPr/>
          <p:nvPr/>
        </p:nvSpPr>
        <p:spPr>
          <a:xfrm>
            <a:off x="4029990" y="691886"/>
            <a:ext cx="6657975" cy="6866255"/>
          </a:xfrm>
          <a:custGeom>
            <a:avLst/>
            <a:gdLst/>
            <a:ahLst/>
            <a:cxnLst/>
            <a:rect l="l" t="t" r="r" b="b"/>
            <a:pathLst>
              <a:path w="6657975" h="6866255">
                <a:moveTo>
                  <a:pt x="5955525" y="6865751"/>
                </a:moveTo>
                <a:lnTo>
                  <a:pt x="288344" y="6865751"/>
                </a:lnTo>
                <a:lnTo>
                  <a:pt x="265107" y="6824946"/>
                </a:lnTo>
                <a:lnTo>
                  <a:pt x="242789" y="6783377"/>
                </a:lnTo>
                <a:lnTo>
                  <a:pt x="221405" y="6741045"/>
                </a:lnTo>
                <a:lnTo>
                  <a:pt x="200972" y="6697948"/>
                </a:lnTo>
                <a:lnTo>
                  <a:pt x="181507" y="6654085"/>
                </a:lnTo>
                <a:lnTo>
                  <a:pt x="163028" y="6609454"/>
                </a:lnTo>
                <a:lnTo>
                  <a:pt x="145549" y="6564055"/>
                </a:lnTo>
                <a:lnTo>
                  <a:pt x="128605" y="6516490"/>
                </a:lnTo>
                <a:lnTo>
                  <a:pt x="112787" y="6468771"/>
                </a:lnTo>
                <a:lnTo>
                  <a:pt x="98079" y="6420906"/>
                </a:lnTo>
                <a:lnTo>
                  <a:pt x="84465" y="6372906"/>
                </a:lnTo>
                <a:lnTo>
                  <a:pt x="71930" y="6324779"/>
                </a:lnTo>
                <a:lnTo>
                  <a:pt x="60459" y="6276533"/>
                </a:lnTo>
                <a:lnTo>
                  <a:pt x="50036" y="6228177"/>
                </a:lnTo>
                <a:lnTo>
                  <a:pt x="40645" y="6179720"/>
                </a:lnTo>
                <a:lnTo>
                  <a:pt x="32270" y="6131172"/>
                </a:lnTo>
                <a:lnTo>
                  <a:pt x="24897" y="6082540"/>
                </a:lnTo>
                <a:lnTo>
                  <a:pt x="18509" y="6033834"/>
                </a:lnTo>
                <a:lnTo>
                  <a:pt x="13090" y="5985062"/>
                </a:lnTo>
                <a:lnTo>
                  <a:pt x="8626" y="5936234"/>
                </a:lnTo>
                <a:lnTo>
                  <a:pt x="5101" y="5887357"/>
                </a:lnTo>
                <a:lnTo>
                  <a:pt x="2498" y="5838442"/>
                </a:lnTo>
                <a:lnTo>
                  <a:pt x="803" y="5789496"/>
                </a:lnTo>
                <a:lnTo>
                  <a:pt x="0" y="5740529"/>
                </a:lnTo>
                <a:lnTo>
                  <a:pt x="72" y="5691549"/>
                </a:lnTo>
                <a:lnTo>
                  <a:pt x="1006" y="5642566"/>
                </a:lnTo>
                <a:lnTo>
                  <a:pt x="2784" y="5593587"/>
                </a:lnTo>
                <a:lnTo>
                  <a:pt x="5392" y="5544623"/>
                </a:lnTo>
                <a:lnTo>
                  <a:pt x="8814" y="5495681"/>
                </a:lnTo>
                <a:lnTo>
                  <a:pt x="13034" y="5446770"/>
                </a:lnTo>
                <a:lnTo>
                  <a:pt x="18036" y="5397900"/>
                </a:lnTo>
                <a:lnTo>
                  <a:pt x="23805" y="5349079"/>
                </a:lnTo>
                <a:lnTo>
                  <a:pt x="30326" y="5300315"/>
                </a:lnTo>
                <a:lnTo>
                  <a:pt x="37583" y="5251619"/>
                </a:lnTo>
                <a:lnTo>
                  <a:pt x="45560" y="5202998"/>
                </a:lnTo>
                <a:lnTo>
                  <a:pt x="54241" y="5154462"/>
                </a:lnTo>
                <a:lnTo>
                  <a:pt x="63612" y="5106018"/>
                </a:lnTo>
                <a:lnTo>
                  <a:pt x="73655" y="5057677"/>
                </a:lnTo>
                <a:lnTo>
                  <a:pt x="84357" y="5009447"/>
                </a:lnTo>
                <a:lnTo>
                  <a:pt x="95701" y="4961336"/>
                </a:lnTo>
                <a:lnTo>
                  <a:pt x="107671" y="4913354"/>
                </a:lnTo>
                <a:lnTo>
                  <a:pt x="120252" y="4865510"/>
                </a:lnTo>
                <a:lnTo>
                  <a:pt x="133429" y="4817811"/>
                </a:lnTo>
                <a:lnTo>
                  <a:pt x="147186" y="4770267"/>
                </a:lnTo>
                <a:lnTo>
                  <a:pt x="161506" y="4722888"/>
                </a:lnTo>
                <a:lnTo>
                  <a:pt x="176376" y="4675681"/>
                </a:lnTo>
                <a:lnTo>
                  <a:pt x="191778" y="4628655"/>
                </a:lnTo>
                <a:lnTo>
                  <a:pt x="207698" y="4581819"/>
                </a:lnTo>
                <a:lnTo>
                  <a:pt x="224119" y="4535183"/>
                </a:lnTo>
                <a:lnTo>
                  <a:pt x="241027" y="4488754"/>
                </a:lnTo>
                <a:lnTo>
                  <a:pt x="258405" y="4442543"/>
                </a:lnTo>
                <a:lnTo>
                  <a:pt x="276238" y="4396556"/>
                </a:lnTo>
                <a:lnTo>
                  <a:pt x="294511" y="4350805"/>
                </a:lnTo>
                <a:lnTo>
                  <a:pt x="313207" y="4305296"/>
                </a:lnTo>
                <a:lnTo>
                  <a:pt x="332312" y="4260039"/>
                </a:lnTo>
                <a:lnTo>
                  <a:pt x="351809" y="4215044"/>
                </a:lnTo>
                <a:lnTo>
                  <a:pt x="372539" y="4168228"/>
                </a:lnTo>
                <a:lnTo>
                  <a:pt x="393616" y="4121602"/>
                </a:lnTo>
                <a:lnTo>
                  <a:pt x="415027" y="4075158"/>
                </a:lnTo>
                <a:lnTo>
                  <a:pt x="436757" y="4028889"/>
                </a:lnTo>
                <a:lnTo>
                  <a:pt x="458794" y="3982786"/>
                </a:lnTo>
                <a:lnTo>
                  <a:pt x="481121" y="3936843"/>
                </a:lnTo>
                <a:lnTo>
                  <a:pt x="503727" y="3891053"/>
                </a:lnTo>
                <a:lnTo>
                  <a:pt x="526597" y="3845407"/>
                </a:lnTo>
                <a:lnTo>
                  <a:pt x="549717" y="3799899"/>
                </a:lnTo>
                <a:lnTo>
                  <a:pt x="573074" y="3754521"/>
                </a:lnTo>
                <a:lnTo>
                  <a:pt x="596652" y="3709265"/>
                </a:lnTo>
                <a:lnTo>
                  <a:pt x="620439" y="3664124"/>
                </a:lnTo>
                <a:lnTo>
                  <a:pt x="644421" y="3619091"/>
                </a:lnTo>
                <a:lnTo>
                  <a:pt x="668584" y="3574158"/>
                </a:lnTo>
                <a:lnTo>
                  <a:pt x="692913" y="3529318"/>
                </a:lnTo>
                <a:lnTo>
                  <a:pt x="717395" y="3484563"/>
                </a:lnTo>
                <a:lnTo>
                  <a:pt x="742016" y="3439886"/>
                </a:lnTo>
                <a:lnTo>
                  <a:pt x="766762" y="3395279"/>
                </a:lnTo>
                <a:lnTo>
                  <a:pt x="816574" y="3306248"/>
                </a:lnTo>
                <a:lnTo>
                  <a:pt x="866720" y="3217409"/>
                </a:lnTo>
                <a:lnTo>
                  <a:pt x="1093528" y="2818421"/>
                </a:lnTo>
                <a:lnTo>
                  <a:pt x="1143523" y="2729577"/>
                </a:lnTo>
                <a:lnTo>
                  <a:pt x="1193130" y="2640540"/>
                </a:lnTo>
                <a:lnTo>
                  <a:pt x="1217753" y="2595929"/>
                </a:lnTo>
                <a:lnTo>
                  <a:pt x="1242237" y="2551248"/>
                </a:lnTo>
                <a:lnTo>
                  <a:pt x="1266569" y="2506489"/>
                </a:lnTo>
                <a:lnTo>
                  <a:pt x="1290734" y="2461644"/>
                </a:lnTo>
                <a:lnTo>
                  <a:pt x="1314718" y="2416706"/>
                </a:lnTo>
                <a:lnTo>
                  <a:pt x="1338508" y="2371667"/>
                </a:lnTo>
                <a:lnTo>
                  <a:pt x="1362090" y="2326520"/>
                </a:lnTo>
                <a:lnTo>
                  <a:pt x="1385450" y="2281258"/>
                </a:lnTo>
                <a:lnTo>
                  <a:pt x="1408573" y="2235872"/>
                </a:lnTo>
                <a:lnTo>
                  <a:pt x="1431447" y="2190357"/>
                </a:lnTo>
                <a:lnTo>
                  <a:pt x="1454057" y="2144703"/>
                </a:lnTo>
                <a:lnTo>
                  <a:pt x="1476389" y="2098905"/>
                </a:lnTo>
                <a:lnTo>
                  <a:pt x="1498429" y="2052953"/>
                </a:lnTo>
                <a:lnTo>
                  <a:pt x="1520164" y="2006842"/>
                </a:lnTo>
                <a:lnTo>
                  <a:pt x="1541580" y="1960563"/>
                </a:lnTo>
                <a:lnTo>
                  <a:pt x="1562662" y="1914109"/>
                </a:lnTo>
                <a:lnTo>
                  <a:pt x="1583397" y="1867473"/>
                </a:lnTo>
                <a:lnTo>
                  <a:pt x="1603771" y="1820647"/>
                </a:lnTo>
                <a:lnTo>
                  <a:pt x="1682544" y="1638128"/>
                </a:lnTo>
                <a:lnTo>
                  <a:pt x="1702452" y="1592598"/>
                </a:lnTo>
                <a:lnTo>
                  <a:pt x="1722546" y="1547170"/>
                </a:lnTo>
                <a:lnTo>
                  <a:pt x="1742876" y="1501875"/>
                </a:lnTo>
                <a:lnTo>
                  <a:pt x="1763494" y="1456744"/>
                </a:lnTo>
                <a:lnTo>
                  <a:pt x="1784450" y="1411807"/>
                </a:lnTo>
                <a:lnTo>
                  <a:pt x="1805794" y="1367097"/>
                </a:lnTo>
                <a:lnTo>
                  <a:pt x="1827576" y="1322643"/>
                </a:lnTo>
                <a:lnTo>
                  <a:pt x="1849846" y="1278477"/>
                </a:lnTo>
                <a:lnTo>
                  <a:pt x="1872656" y="1234630"/>
                </a:lnTo>
                <a:lnTo>
                  <a:pt x="1896055" y="1191132"/>
                </a:lnTo>
                <a:lnTo>
                  <a:pt x="1920094" y="1148015"/>
                </a:lnTo>
                <a:lnTo>
                  <a:pt x="1944824" y="1105310"/>
                </a:lnTo>
                <a:lnTo>
                  <a:pt x="1970294" y="1063047"/>
                </a:lnTo>
                <a:lnTo>
                  <a:pt x="1996555" y="1021257"/>
                </a:lnTo>
                <a:lnTo>
                  <a:pt x="2023658" y="979973"/>
                </a:lnTo>
                <a:lnTo>
                  <a:pt x="2051652" y="939223"/>
                </a:lnTo>
                <a:lnTo>
                  <a:pt x="2080588" y="899040"/>
                </a:lnTo>
                <a:lnTo>
                  <a:pt x="2110517" y="859455"/>
                </a:lnTo>
                <a:lnTo>
                  <a:pt x="2141489" y="820497"/>
                </a:lnTo>
                <a:lnTo>
                  <a:pt x="2173554" y="782199"/>
                </a:lnTo>
                <a:lnTo>
                  <a:pt x="2206811" y="744170"/>
                </a:lnTo>
                <a:lnTo>
                  <a:pt x="2241029" y="706933"/>
                </a:lnTo>
                <a:lnTo>
                  <a:pt x="2276178" y="670503"/>
                </a:lnTo>
                <a:lnTo>
                  <a:pt x="2312230" y="634895"/>
                </a:lnTo>
                <a:lnTo>
                  <a:pt x="2349154" y="600123"/>
                </a:lnTo>
                <a:lnTo>
                  <a:pt x="2386920" y="566203"/>
                </a:lnTo>
                <a:lnTo>
                  <a:pt x="2425499" y="533150"/>
                </a:lnTo>
                <a:lnTo>
                  <a:pt x="2464860" y="500978"/>
                </a:lnTo>
                <a:lnTo>
                  <a:pt x="2504975" y="469703"/>
                </a:lnTo>
                <a:lnTo>
                  <a:pt x="2545813" y="439339"/>
                </a:lnTo>
                <a:lnTo>
                  <a:pt x="2587345" y="409901"/>
                </a:lnTo>
                <a:lnTo>
                  <a:pt x="2629540" y="381404"/>
                </a:lnTo>
                <a:lnTo>
                  <a:pt x="2672370" y="353862"/>
                </a:lnTo>
                <a:lnTo>
                  <a:pt x="2715804" y="327292"/>
                </a:lnTo>
                <a:lnTo>
                  <a:pt x="2759812" y="301707"/>
                </a:lnTo>
                <a:lnTo>
                  <a:pt x="2804365" y="277123"/>
                </a:lnTo>
                <a:lnTo>
                  <a:pt x="2849433" y="253554"/>
                </a:lnTo>
                <a:lnTo>
                  <a:pt x="2894986" y="231016"/>
                </a:lnTo>
                <a:lnTo>
                  <a:pt x="2940994" y="209522"/>
                </a:lnTo>
                <a:lnTo>
                  <a:pt x="2987428" y="189089"/>
                </a:lnTo>
                <a:lnTo>
                  <a:pt x="3034259" y="169731"/>
                </a:lnTo>
                <a:lnTo>
                  <a:pt x="3082162" y="150853"/>
                </a:lnTo>
                <a:lnTo>
                  <a:pt x="3130478" y="133027"/>
                </a:lnTo>
                <a:lnTo>
                  <a:pt x="3179182" y="116266"/>
                </a:lnTo>
                <a:lnTo>
                  <a:pt x="3228247" y="100582"/>
                </a:lnTo>
                <a:lnTo>
                  <a:pt x="3277650" y="85986"/>
                </a:lnTo>
                <a:lnTo>
                  <a:pt x="3327363" y="72489"/>
                </a:lnTo>
                <a:lnTo>
                  <a:pt x="3377361" y="60105"/>
                </a:lnTo>
                <a:lnTo>
                  <a:pt x="3427620" y="48844"/>
                </a:lnTo>
                <a:lnTo>
                  <a:pt x="3478112" y="38718"/>
                </a:lnTo>
                <a:lnTo>
                  <a:pt x="3528813" y="29740"/>
                </a:lnTo>
                <a:lnTo>
                  <a:pt x="3579697" y="21920"/>
                </a:lnTo>
                <a:lnTo>
                  <a:pt x="3630738" y="15271"/>
                </a:lnTo>
                <a:lnTo>
                  <a:pt x="3681911" y="9805"/>
                </a:lnTo>
                <a:lnTo>
                  <a:pt x="3733190" y="5533"/>
                </a:lnTo>
                <a:lnTo>
                  <a:pt x="3784551" y="2467"/>
                </a:lnTo>
                <a:lnTo>
                  <a:pt x="3835966" y="618"/>
                </a:lnTo>
                <a:lnTo>
                  <a:pt x="3887410" y="0"/>
                </a:lnTo>
                <a:lnTo>
                  <a:pt x="3931114" y="443"/>
                </a:lnTo>
                <a:lnTo>
                  <a:pt x="3974817" y="1785"/>
                </a:lnTo>
                <a:lnTo>
                  <a:pt x="4018496" y="4043"/>
                </a:lnTo>
                <a:lnTo>
                  <a:pt x="4062128" y="7236"/>
                </a:lnTo>
                <a:lnTo>
                  <a:pt x="4112197" y="12230"/>
                </a:lnTo>
                <a:lnTo>
                  <a:pt x="4162238" y="18804"/>
                </a:lnTo>
                <a:lnTo>
                  <a:pt x="4212226" y="26888"/>
                </a:lnTo>
                <a:lnTo>
                  <a:pt x="4262133" y="36410"/>
                </a:lnTo>
                <a:lnTo>
                  <a:pt x="4311934" y="47299"/>
                </a:lnTo>
                <a:lnTo>
                  <a:pt x="4361601" y="59485"/>
                </a:lnTo>
                <a:lnTo>
                  <a:pt x="4411109" y="72897"/>
                </a:lnTo>
                <a:lnTo>
                  <a:pt x="4460432" y="87463"/>
                </a:lnTo>
                <a:lnTo>
                  <a:pt x="4509542" y="103113"/>
                </a:lnTo>
                <a:lnTo>
                  <a:pt x="4558413" y="119776"/>
                </a:lnTo>
                <a:lnTo>
                  <a:pt x="4607019" y="137380"/>
                </a:lnTo>
                <a:lnTo>
                  <a:pt x="4655333" y="155855"/>
                </a:lnTo>
                <a:lnTo>
                  <a:pt x="4703329" y="175131"/>
                </a:lnTo>
                <a:lnTo>
                  <a:pt x="4750980" y="195135"/>
                </a:lnTo>
                <a:lnTo>
                  <a:pt x="4798261" y="215798"/>
                </a:lnTo>
                <a:lnTo>
                  <a:pt x="4845144" y="237047"/>
                </a:lnTo>
                <a:lnTo>
                  <a:pt x="4891603" y="258813"/>
                </a:lnTo>
                <a:lnTo>
                  <a:pt x="4937612" y="281024"/>
                </a:lnTo>
                <a:lnTo>
                  <a:pt x="4983144" y="303609"/>
                </a:lnTo>
                <a:lnTo>
                  <a:pt x="5028173" y="326498"/>
                </a:lnTo>
                <a:lnTo>
                  <a:pt x="5072672" y="349619"/>
                </a:lnTo>
                <a:lnTo>
                  <a:pt x="5117633" y="373453"/>
                </a:lnTo>
                <a:lnTo>
                  <a:pt x="5162210" y="397868"/>
                </a:lnTo>
                <a:lnTo>
                  <a:pt x="5206405" y="422856"/>
                </a:lnTo>
                <a:lnTo>
                  <a:pt x="5250219" y="448406"/>
                </a:lnTo>
                <a:lnTo>
                  <a:pt x="5293656" y="474510"/>
                </a:lnTo>
                <a:lnTo>
                  <a:pt x="5336718" y="501156"/>
                </a:lnTo>
                <a:lnTo>
                  <a:pt x="5379406" y="528337"/>
                </a:lnTo>
                <a:lnTo>
                  <a:pt x="5421725" y="556042"/>
                </a:lnTo>
                <a:lnTo>
                  <a:pt x="5463676" y="584261"/>
                </a:lnTo>
                <a:lnTo>
                  <a:pt x="5505261" y="612986"/>
                </a:lnTo>
                <a:lnTo>
                  <a:pt x="5546483" y="642207"/>
                </a:lnTo>
                <a:lnTo>
                  <a:pt x="5587344" y="671914"/>
                </a:lnTo>
                <a:lnTo>
                  <a:pt x="5627847" y="702097"/>
                </a:lnTo>
                <a:lnTo>
                  <a:pt x="5667994" y="732748"/>
                </a:lnTo>
                <a:lnTo>
                  <a:pt x="5707788" y="763856"/>
                </a:lnTo>
                <a:lnTo>
                  <a:pt x="5747230" y="795412"/>
                </a:lnTo>
                <a:lnTo>
                  <a:pt x="5786324" y="827407"/>
                </a:lnTo>
                <a:lnTo>
                  <a:pt x="5825072" y="859831"/>
                </a:lnTo>
                <a:lnTo>
                  <a:pt x="5863476" y="892674"/>
                </a:lnTo>
                <a:lnTo>
                  <a:pt x="5901539" y="925927"/>
                </a:lnTo>
                <a:lnTo>
                  <a:pt x="5939262" y="959580"/>
                </a:lnTo>
                <a:lnTo>
                  <a:pt x="5976650" y="993624"/>
                </a:lnTo>
                <a:lnTo>
                  <a:pt x="6013703" y="1028049"/>
                </a:lnTo>
                <a:lnTo>
                  <a:pt x="6050424" y="1062846"/>
                </a:lnTo>
                <a:lnTo>
                  <a:pt x="6086816" y="1098005"/>
                </a:lnTo>
                <a:lnTo>
                  <a:pt x="6122881" y="1133517"/>
                </a:lnTo>
                <a:lnTo>
                  <a:pt x="6158622" y="1169372"/>
                </a:lnTo>
                <a:lnTo>
                  <a:pt x="6194041" y="1205560"/>
                </a:lnTo>
                <a:lnTo>
                  <a:pt x="6229140" y="1242072"/>
                </a:lnTo>
                <a:lnTo>
                  <a:pt x="6263922" y="1278899"/>
                </a:lnTo>
                <a:lnTo>
                  <a:pt x="6298389" y="1316031"/>
                </a:lnTo>
                <a:lnTo>
                  <a:pt x="6332544" y="1353458"/>
                </a:lnTo>
                <a:lnTo>
                  <a:pt x="6366388" y="1391171"/>
                </a:lnTo>
                <a:lnTo>
                  <a:pt x="6399926" y="1429160"/>
                </a:lnTo>
                <a:lnTo>
                  <a:pt x="6433158" y="1467416"/>
                </a:lnTo>
                <a:lnTo>
                  <a:pt x="6466087" y="1505929"/>
                </a:lnTo>
                <a:lnTo>
                  <a:pt x="6498716" y="1544690"/>
                </a:lnTo>
                <a:lnTo>
                  <a:pt x="6531047" y="1583689"/>
                </a:lnTo>
                <a:lnTo>
                  <a:pt x="6563083" y="1622916"/>
                </a:lnTo>
                <a:lnTo>
                  <a:pt x="6594826" y="1662363"/>
                </a:lnTo>
                <a:lnTo>
                  <a:pt x="6626278" y="1702019"/>
                </a:lnTo>
                <a:lnTo>
                  <a:pt x="6657441" y="1741875"/>
                </a:lnTo>
                <a:lnTo>
                  <a:pt x="6657441" y="6429870"/>
                </a:lnTo>
                <a:lnTo>
                  <a:pt x="6614859" y="6458850"/>
                </a:lnTo>
                <a:lnTo>
                  <a:pt x="6572058" y="6487552"/>
                </a:lnTo>
                <a:lnTo>
                  <a:pt x="6529047" y="6515985"/>
                </a:lnTo>
                <a:lnTo>
                  <a:pt x="6485838" y="6544160"/>
                </a:lnTo>
                <a:lnTo>
                  <a:pt x="6442441" y="6572086"/>
                </a:lnTo>
                <a:lnTo>
                  <a:pt x="6398865" y="6599774"/>
                </a:lnTo>
                <a:lnTo>
                  <a:pt x="6355121" y="6627234"/>
                </a:lnTo>
                <a:lnTo>
                  <a:pt x="6311219" y="6654475"/>
                </a:lnTo>
                <a:lnTo>
                  <a:pt x="6267169" y="6681508"/>
                </a:lnTo>
                <a:lnTo>
                  <a:pt x="6222981" y="6708343"/>
                </a:lnTo>
                <a:lnTo>
                  <a:pt x="6178665" y="6734990"/>
                </a:lnTo>
                <a:lnTo>
                  <a:pt x="6134232" y="6761458"/>
                </a:lnTo>
                <a:lnTo>
                  <a:pt x="6089691" y="6787758"/>
                </a:lnTo>
                <a:lnTo>
                  <a:pt x="6045053" y="6813901"/>
                </a:lnTo>
                <a:lnTo>
                  <a:pt x="6000327" y="6839895"/>
                </a:lnTo>
                <a:lnTo>
                  <a:pt x="5955525" y="6865751"/>
                </a:lnTo>
                <a:close/>
              </a:path>
            </a:pathLst>
          </a:custGeom>
          <a:solidFill>
            <a:srgbClr val="FFFFFF">
              <a:alpha val="9408"/>
            </a:srgbClr>
          </a:solidFill>
        </p:spPr>
        <p:txBody>
          <a:bodyPr wrap="square" lIns="0" tIns="0" rIns="0" bIns="0" rtlCol="0"/>
          <a:lstStyle/>
          <a:p>
            <a:endParaRPr/>
          </a:p>
        </p:txBody>
      </p:sp>
      <p:sp>
        <p:nvSpPr>
          <p:cNvPr id="4" name="object 4"/>
          <p:cNvSpPr/>
          <p:nvPr/>
        </p:nvSpPr>
        <p:spPr>
          <a:xfrm>
            <a:off x="1155700" y="3857625"/>
            <a:ext cx="285750" cy="381000"/>
          </a:xfrm>
          <a:custGeom>
            <a:avLst/>
            <a:gdLst/>
            <a:ahLst/>
            <a:cxnLst/>
            <a:rect l="l" t="t" r="r" b="b"/>
            <a:pathLst>
              <a:path w="285750" h="381000">
                <a:moveTo>
                  <a:pt x="88705" y="380808"/>
                </a:moveTo>
                <a:lnTo>
                  <a:pt x="86101" y="380425"/>
                </a:lnTo>
                <a:lnTo>
                  <a:pt x="82799" y="380106"/>
                </a:lnTo>
                <a:lnTo>
                  <a:pt x="78926" y="380106"/>
                </a:lnTo>
                <a:lnTo>
                  <a:pt x="75942" y="378063"/>
                </a:lnTo>
                <a:lnTo>
                  <a:pt x="75307" y="377425"/>
                </a:lnTo>
                <a:lnTo>
                  <a:pt x="69021" y="377425"/>
                </a:lnTo>
                <a:lnTo>
                  <a:pt x="65465" y="373084"/>
                </a:lnTo>
                <a:lnTo>
                  <a:pt x="58544" y="366700"/>
                </a:lnTo>
                <a:lnTo>
                  <a:pt x="56639" y="362358"/>
                </a:lnTo>
                <a:lnTo>
                  <a:pt x="54988" y="356932"/>
                </a:lnTo>
                <a:lnTo>
                  <a:pt x="54670" y="355591"/>
                </a:lnTo>
                <a:lnTo>
                  <a:pt x="49400" y="348952"/>
                </a:lnTo>
                <a:lnTo>
                  <a:pt x="46098" y="342568"/>
                </a:lnTo>
                <a:lnTo>
                  <a:pt x="43495" y="335545"/>
                </a:lnTo>
                <a:lnTo>
                  <a:pt x="42161" y="332226"/>
                </a:lnTo>
                <a:lnTo>
                  <a:pt x="38923" y="326161"/>
                </a:lnTo>
                <a:lnTo>
                  <a:pt x="33566" y="313895"/>
                </a:lnTo>
                <a:lnTo>
                  <a:pt x="25843" y="295007"/>
                </a:lnTo>
                <a:lnTo>
                  <a:pt x="23874" y="288686"/>
                </a:lnTo>
                <a:lnTo>
                  <a:pt x="21588" y="282302"/>
                </a:lnTo>
                <a:lnTo>
                  <a:pt x="21588" y="281983"/>
                </a:lnTo>
                <a:lnTo>
                  <a:pt x="21271" y="281281"/>
                </a:lnTo>
                <a:lnTo>
                  <a:pt x="21271" y="273237"/>
                </a:lnTo>
                <a:lnTo>
                  <a:pt x="17652" y="266215"/>
                </a:lnTo>
                <a:lnTo>
                  <a:pt x="15683" y="258873"/>
                </a:lnTo>
                <a:lnTo>
                  <a:pt x="14350" y="252872"/>
                </a:lnTo>
                <a:lnTo>
                  <a:pt x="12064" y="246807"/>
                </a:lnTo>
                <a:lnTo>
                  <a:pt x="11429" y="240806"/>
                </a:lnTo>
                <a:lnTo>
                  <a:pt x="10381" y="233011"/>
                </a:lnTo>
                <a:lnTo>
                  <a:pt x="8857" y="225229"/>
                </a:lnTo>
                <a:lnTo>
                  <a:pt x="5524" y="209652"/>
                </a:lnTo>
                <a:lnTo>
                  <a:pt x="4889" y="205949"/>
                </a:lnTo>
                <a:lnTo>
                  <a:pt x="3873" y="201927"/>
                </a:lnTo>
                <a:lnTo>
                  <a:pt x="0" y="194330"/>
                </a:lnTo>
                <a:lnTo>
                  <a:pt x="952" y="189670"/>
                </a:lnTo>
                <a:lnTo>
                  <a:pt x="952" y="183350"/>
                </a:lnTo>
                <a:lnTo>
                  <a:pt x="2285" y="182647"/>
                </a:lnTo>
                <a:lnTo>
                  <a:pt x="9778" y="183988"/>
                </a:lnTo>
                <a:lnTo>
                  <a:pt x="16318" y="183605"/>
                </a:lnTo>
                <a:lnTo>
                  <a:pt x="21525" y="186669"/>
                </a:lnTo>
                <a:lnTo>
                  <a:pt x="26414" y="189351"/>
                </a:lnTo>
                <a:lnTo>
                  <a:pt x="30034" y="193692"/>
                </a:lnTo>
                <a:lnTo>
                  <a:pt x="31303" y="205438"/>
                </a:lnTo>
                <a:lnTo>
                  <a:pt x="32637" y="210482"/>
                </a:lnTo>
                <a:lnTo>
                  <a:pt x="34923" y="222484"/>
                </a:lnTo>
                <a:lnTo>
                  <a:pt x="35240" y="225867"/>
                </a:lnTo>
                <a:lnTo>
                  <a:pt x="35240" y="227527"/>
                </a:lnTo>
                <a:lnTo>
                  <a:pt x="35558" y="228549"/>
                </a:lnTo>
                <a:lnTo>
                  <a:pt x="39853" y="248003"/>
                </a:lnTo>
                <a:lnTo>
                  <a:pt x="44765" y="268385"/>
                </a:lnTo>
                <a:lnTo>
                  <a:pt x="49972" y="287856"/>
                </a:lnTo>
                <a:lnTo>
                  <a:pt x="51876" y="293857"/>
                </a:lnTo>
                <a:lnTo>
                  <a:pt x="52194" y="295517"/>
                </a:lnTo>
                <a:lnTo>
                  <a:pt x="52829" y="297177"/>
                </a:lnTo>
                <a:lnTo>
                  <a:pt x="53527" y="298518"/>
                </a:lnTo>
                <a:lnTo>
                  <a:pt x="55813" y="304200"/>
                </a:lnTo>
                <a:lnTo>
                  <a:pt x="58734" y="309562"/>
                </a:lnTo>
                <a:lnTo>
                  <a:pt x="62353" y="319904"/>
                </a:lnTo>
                <a:lnTo>
                  <a:pt x="64322" y="324309"/>
                </a:lnTo>
                <a:lnTo>
                  <a:pt x="66925" y="328331"/>
                </a:lnTo>
                <a:lnTo>
                  <a:pt x="67878" y="329991"/>
                </a:lnTo>
                <a:lnTo>
                  <a:pt x="68894" y="332673"/>
                </a:lnTo>
                <a:lnTo>
                  <a:pt x="74418" y="332673"/>
                </a:lnTo>
                <a:lnTo>
                  <a:pt x="76386" y="327629"/>
                </a:lnTo>
                <a:lnTo>
                  <a:pt x="78355" y="323288"/>
                </a:lnTo>
                <a:lnTo>
                  <a:pt x="80640" y="318947"/>
                </a:lnTo>
                <a:lnTo>
                  <a:pt x="85212" y="308860"/>
                </a:lnTo>
                <a:lnTo>
                  <a:pt x="87498" y="303178"/>
                </a:lnTo>
                <a:lnTo>
                  <a:pt x="93737" y="291040"/>
                </a:lnTo>
                <a:lnTo>
                  <a:pt x="96658" y="284449"/>
                </a:lnTo>
                <a:lnTo>
                  <a:pt x="99269" y="277727"/>
                </a:lnTo>
                <a:lnTo>
                  <a:pt x="102928" y="266917"/>
                </a:lnTo>
                <a:lnTo>
                  <a:pt x="105214" y="263214"/>
                </a:lnTo>
                <a:lnTo>
                  <a:pt x="109151" y="255553"/>
                </a:lnTo>
                <a:lnTo>
                  <a:pt x="113087" y="244190"/>
                </a:lnTo>
                <a:lnTo>
                  <a:pt x="116326" y="238827"/>
                </a:lnTo>
                <a:lnTo>
                  <a:pt x="118294" y="235124"/>
                </a:lnTo>
                <a:lnTo>
                  <a:pt x="119247" y="231102"/>
                </a:lnTo>
                <a:lnTo>
                  <a:pt x="124453" y="223441"/>
                </a:lnTo>
                <a:lnTo>
                  <a:pt x="126104" y="218398"/>
                </a:lnTo>
                <a:lnTo>
                  <a:pt x="128073" y="213355"/>
                </a:lnTo>
                <a:lnTo>
                  <a:pt x="129724" y="208694"/>
                </a:lnTo>
                <a:lnTo>
                  <a:pt x="132327" y="204289"/>
                </a:lnTo>
                <a:lnTo>
                  <a:pt x="134295" y="199629"/>
                </a:lnTo>
                <a:lnTo>
                  <a:pt x="134930" y="198990"/>
                </a:lnTo>
                <a:lnTo>
                  <a:pt x="134930" y="198288"/>
                </a:lnTo>
                <a:lnTo>
                  <a:pt x="137216" y="190244"/>
                </a:lnTo>
                <a:lnTo>
                  <a:pt x="142105" y="183541"/>
                </a:lnTo>
                <a:lnTo>
                  <a:pt x="145725" y="175561"/>
                </a:lnTo>
                <a:lnTo>
                  <a:pt x="145725" y="174859"/>
                </a:lnTo>
                <a:lnTo>
                  <a:pt x="146360" y="174540"/>
                </a:lnTo>
                <a:lnTo>
                  <a:pt x="150296" y="170518"/>
                </a:lnTo>
                <a:lnTo>
                  <a:pt x="151947" y="165474"/>
                </a:lnTo>
                <a:lnTo>
                  <a:pt x="154551" y="158835"/>
                </a:lnTo>
                <a:lnTo>
                  <a:pt x="154868" y="156792"/>
                </a:lnTo>
                <a:lnTo>
                  <a:pt x="156837" y="155451"/>
                </a:lnTo>
                <a:lnTo>
                  <a:pt x="157472" y="155132"/>
                </a:lnTo>
                <a:lnTo>
                  <a:pt x="157789" y="153791"/>
                </a:lnTo>
                <a:lnTo>
                  <a:pt x="158551" y="152387"/>
                </a:lnTo>
                <a:lnTo>
                  <a:pt x="158488" y="151429"/>
                </a:lnTo>
                <a:lnTo>
                  <a:pt x="158805" y="151110"/>
                </a:lnTo>
                <a:lnTo>
                  <a:pt x="162243" y="145807"/>
                </a:lnTo>
                <a:lnTo>
                  <a:pt x="165020" y="140098"/>
                </a:lnTo>
                <a:lnTo>
                  <a:pt x="167547" y="134196"/>
                </a:lnTo>
                <a:lnTo>
                  <a:pt x="170234" y="128319"/>
                </a:lnTo>
                <a:lnTo>
                  <a:pt x="172203" y="124616"/>
                </a:lnTo>
                <a:lnTo>
                  <a:pt x="174171" y="121297"/>
                </a:lnTo>
                <a:lnTo>
                  <a:pt x="176140" y="117594"/>
                </a:lnTo>
                <a:lnTo>
                  <a:pt x="187569" y="97803"/>
                </a:lnTo>
                <a:lnTo>
                  <a:pt x="190172" y="93462"/>
                </a:lnTo>
                <a:lnTo>
                  <a:pt x="195443" y="85418"/>
                </a:lnTo>
                <a:lnTo>
                  <a:pt x="201348" y="76034"/>
                </a:lnTo>
                <a:lnTo>
                  <a:pt x="204269" y="70990"/>
                </a:lnTo>
                <a:lnTo>
                  <a:pt x="207888" y="65308"/>
                </a:lnTo>
                <a:lnTo>
                  <a:pt x="210809" y="59244"/>
                </a:lnTo>
                <a:lnTo>
                  <a:pt x="220676" y="44647"/>
                </a:lnTo>
                <a:lnTo>
                  <a:pt x="239954" y="17364"/>
                </a:lnTo>
                <a:lnTo>
                  <a:pt x="240589" y="16343"/>
                </a:lnTo>
                <a:lnTo>
                  <a:pt x="241922" y="15002"/>
                </a:lnTo>
                <a:lnTo>
                  <a:pt x="243891" y="13661"/>
                </a:lnTo>
                <a:lnTo>
                  <a:pt x="244843" y="11682"/>
                </a:lnTo>
                <a:lnTo>
                  <a:pt x="244208" y="6639"/>
                </a:lnTo>
                <a:lnTo>
                  <a:pt x="245161" y="5681"/>
                </a:lnTo>
                <a:lnTo>
                  <a:pt x="247129" y="4341"/>
                </a:lnTo>
                <a:lnTo>
                  <a:pt x="249415" y="3319"/>
                </a:lnTo>
                <a:lnTo>
                  <a:pt x="250748" y="1021"/>
                </a:lnTo>
                <a:lnTo>
                  <a:pt x="253987" y="1979"/>
                </a:lnTo>
                <a:lnTo>
                  <a:pt x="255320" y="1979"/>
                </a:lnTo>
                <a:lnTo>
                  <a:pt x="256590" y="319"/>
                </a:lnTo>
                <a:lnTo>
                  <a:pt x="257289" y="0"/>
                </a:lnTo>
                <a:lnTo>
                  <a:pt x="257479" y="63"/>
                </a:lnTo>
                <a:lnTo>
                  <a:pt x="260400" y="702"/>
                </a:lnTo>
                <a:lnTo>
                  <a:pt x="262686" y="1085"/>
                </a:lnTo>
                <a:lnTo>
                  <a:pt x="266623" y="2362"/>
                </a:lnTo>
                <a:lnTo>
                  <a:pt x="269226" y="2745"/>
                </a:lnTo>
                <a:lnTo>
                  <a:pt x="270877" y="4404"/>
                </a:lnTo>
                <a:lnTo>
                  <a:pt x="275131" y="8107"/>
                </a:lnTo>
                <a:lnTo>
                  <a:pt x="279068" y="11746"/>
                </a:lnTo>
                <a:lnTo>
                  <a:pt x="284021" y="17811"/>
                </a:lnTo>
                <a:lnTo>
                  <a:pt x="283640" y="21195"/>
                </a:lnTo>
                <a:lnTo>
                  <a:pt x="284338" y="23493"/>
                </a:lnTo>
                <a:lnTo>
                  <a:pt x="285672" y="26813"/>
                </a:lnTo>
                <a:lnTo>
                  <a:pt x="282687" y="28153"/>
                </a:lnTo>
                <a:lnTo>
                  <a:pt x="279767" y="34218"/>
                </a:lnTo>
                <a:lnTo>
                  <a:pt x="275512" y="35239"/>
                </a:lnTo>
                <a:lnTo>
                  <a:pt x="271258" y="38559"/>
                </a:lnTo>
                <a:lnTo>
                  <a:pt x="269671" y="39517"/>
                </a:lnTo>
                <a:lnTo>
                  <a:pt x="268655" y="40857"/>
                </a:lnTo>
                <a:lnTo>
                  <a:pt x="266051" y="43858"/>
                </a:lnTo>
                <a:lnTo>
                  <a:pt x="263765" y="47241"/>
                </a:lnTo>
                <a:lnTo>
                  <a:pt x="258876" y="47561"/>
                </a:lnTo>
                <a:lnTo>
                  <a:pt x="258178" y="47880"/>
                </a:lnTo>
                <a:lnTo>
                  <a:pt x="255574" y="50561"/>
                </a:lnTo>
                <a:lnTo>
                  <a:pt x="253288" y="52540"/>
                </a:lnTo>
                <a:lnTo>
                  <a:pt x="243597" y="65843"/>
                </a:lnTo>
                <a:lnTo>
                  <a:pt x="239953" y="71318"/>
                </a:lnTo>
                <a:lnTo>
                  <a:pt x="236589" y="76991"/>
                </a:lnTo>
                <a:lnTo>
                  <a:pt x="233985" y="81652"/>
                </a:lnTo>
                <a:lnTo>
                  <a:pt x="230684" y="85673"/>
                </a:lnTo>
                <a:lnTo>
                  <a:pt x="228398" y="91355"/>
                </a:lnTo>
                <a:lnTo>
                  <a:pt x="228398" y="91738"/>
                </a:lnTo>
                <a:lnTo>
                  <a:pt x="223826" y="96399"/>
                </a:lnTo>
                <a:lnTo>
                  <a:pt x="221540" y="101059"/>
                </a:lnTo>
                <a:lnTo>
                  <a:pt x="219254" y="106102"/>
                </a:lnTo>
                <a:lnTo>
                  <a:pt x="216968" y="111784"/>
                </a:lnTo>
                <a:lnTo>
                  <a:pt x="213031" y="116828"/>
                </a:lnTo>
                <a:lnTo>
                  <a:pt x="199640" y="138494"/>
                </a:lnTo>
                <a:lnTo>
                  <a:pt x="196395" y="143960"/>
                </a:lnTo>
                <a:lnTo>
                  <a:pt x="193792" y="148620"/>
                </a:lnTo>
                <a:lnTo>
                  <a:pt x="191823" y="153344"/>
                </a:lnTo>
                <a:lnTo>
                  <a:pt x="189220" y="158388"/>
                </a:lnTo>
                <a:lnTo>
                  <a:pt x="187887" y="161388"/>
                </a:lnTo>
                <a:lnTo>
                  <a:pt x="186299" y="164070"/>
                </a:lnTo>
                <a:lnTo>
                  <a:pt x="184966" y="166751"/>
                </a:lnTo>
                <a:lnTo>
                  <a:pt x="183632" y="169751"/>
                </a:lnTo>
                <a:lnTo>
                  <a:pt x="182045" y="172433"/>
                </a:lnTo>
                <a:lnTo>
                  <a:pt x="179759" y="177412"/>
                </a:lnTo>
                <a:lnTo>
                  <a:pt x="178426" y="179774"/>
                </a:lnTo>
                <a:lnTo>
                  <a:pt x="171822" y="192543"/>
                </a:lnTo>
                <a:lnTo>
                  <a:pt x="168725" y="199237"/>
                </a:lnTo>
                <a:lnTo>
                  <a:pt x="162294" y="212482"/>
                </a:lnTo>
                <a:lnTo>
                  <a:pt x="159377" y="219356"/>
                </a:lnTo>
                <a:lnTo>
                  <a:pt x="157408" y="225037"/>
                </a:lnTo>
                <a:lnTo>
                  <a:pt x="153789" y="230081"/>
                </a:lnTo>
                <a:lnTo>
                  <a:pt x="151185" y="235443"/>
                </a:lnTo>
                <a:lnTo>
                  <a:pt x="142359" y="255872"/>
                </a:lnTo>
                <a:lnTo>
                  <a:pt x="133533" y="279302"/>
                </a:lnTo>
                <a:lnTo>
                  <a:pt x="131882" y="283324"/>
                </a:lnTo>
                <a:lnTo>
                  <a:pt x="128962" y="287027"/>
                </a:lnTo>
                <a:lnTo>
                  <a:pt x="127311" y="290665"/>
                </a:lnTo>
                <a:lnTo>
                  <a:pt x="120136" y="305093"/>
                </a:lnTo>
                <a:lnTo>
                  <a:pt x="115881" y="320160"/>
                </a:lnTo>
                <a:lnTo>
                  <a:pt x="114548" y="327565"/>
                </a:lnTo>
                <a:lnTo>
                  <a:pt x="110040" y="335290"/>
                </a:lnTo>
                <a:lnTo>
                  <a:pt x="110040" y="336950"/>
                </a:lnTo>
                <a:lnTo>
                  <a:pt x="109341" y="338291"/>
                </a:lnTo>
                <a:lnTo>
                  <a:pt x="106738" y="345313"/>
                </a:lnTo>
                <a:lnTo>
                  <a:pt x="105722" y="349016"/>
                </a:lnTo>
                <a:lnTo>
                  <a:pt x="104071" y="354378"/>
                </a:lnTo>
                <a:lnTo>
                  <a:pt x="101150" y="359422"/>
                </a:lnTo>
                <a:lnTo>
                  <a:pt x="101785" y="371424"/>
                </a:lnTo>
                <a:lnTo>
                  <a:pt x="98864" y="375765"/>
                </a:lnTo>
                <a:lnTo>
                  <a:pt x="92006" y="379787"/>
                </a:lnTo>
                <a:lnTo>
                  <a:pt x="88705" y="380808"/>
                </a:lnTo>
                <a:close/>
              </a:path>
            </a:pathLst>
          </a:custGeom>
          <a:solidFill>
            <a:srgbClr val="FFB449"/>
          </a:solidFill>
        </p:spPr>
        <p:txBody>
          <a:bodyPr wrap="square" lIns="0" tIns="0" rIns="0" bIns="0" rtlCol="0"/>
          <a:lstStyle/>
          <a:p>
            <a:endParaRPr/>
          </a:p>
        </p:txBody>
      </p:sp>
      <p:grpSp>
        <p:nvGrpSpPr>
          <p:cNvPr id="5" name="object 5"/>
          <p:cNvGrpSpPr/>
          <p:nvPr/>
        </p:nvGrpSpPr>
        <p:grpSpPr>
          <a:xfrm>
            <a:off x="0" y="4238625"/>
            <a:ext cx="1555750" cy="2093595"/>
            <a:chOff x="23" y="4056393"/>
            <a:chExt cx="1555750" cy="2093595"/>
          </a:xfrm>
        </p:grpSpPr>
        <p:sp>
          <p:nvSpPr>
            <p:cNvPr id="6" name="object 6"/>
            <p:cNvSpPr/>
            <p:nvPr/>
          </p:nvSpPr>
          <p:spPr>
            <a:xfrm>
              <a:off x="1095628" y="4162333"/>
              <a:ext cx="286385" cy="1988185"/>
            </a:xfrm>
            <a:custGeom>
              <a:avLst/>
              <a:gdLst/>
              <a:ahLst/>
              <a:cxnLst/>
              <a:rect l="l" t="t" r="r" b="b"/>
              <a:pathLst>
                <a:path w="286384" h="1988185">
                  <a:moveTo>
                    <a:pt x="111580" y="330199"/>
                  </a:moveTo>
                  <a:lnTo>
                    <a:pt x="74454" y="330199"/>
                  </a:lnTo>
                  <a:lnTo>
                    <a:pt x="75471" y="327659"/>
                  </a:lnTo>
                  <a:lnTo>
                    <a:pt x="76424" y="325119"/>
                  </a:lnTo>
                  <a:lnTo>
                    <a:pt x="78393" y="320039"/>
                  </a:lnTo>
                  <a:lnTo>
                    <a:pt x="80680" y="316229"/>
                  </a:lnTo>
                  <a:lnTo>
                    <a:pt x="82649" y="312419"/>
                  </a:lnTo>
                  <a:lnTo>
                    <a:pt x="85318" y="306069"/>
                  </a:lnTo>
                  <a:lnTo>
                    <a:pt x="87605" y="300989"/>
                  </a:lnTo>
                  <a:lnTo>
                    <a:pt x="90527" y="294639"/>
                  </a:lnTo>
                  <a:lnTo>
                    <a:pt x="93783" y="288289"/>
                  </a:lnTo>
                  <a:lnTo>
                    <a:pt x="96705" y="281939"/>
                  </a:lnTo>
                  <a:lnTo>
                    <a:pt x="99318" y="275589"/>
                  </a:lnTo>
                  <a:lnTo>
                    <a:pt x="101644" y="267969"/>
                  </a:lnTo>
                  <a:lnTo>
                    <a:pt x="102979" y="264159"/>
                  </a:lnTo>
                  <a:lnTo>
                    <a:pt x="105266" y="260349"/>
                  </a:lnTo>
                  <a:lnTo>
                    <a:pt x="107235" y="257809"/>
                  </a:lnTo>
                  <a:lnTo>
                    <a:pt x="107870" y="256539"/>
                  </a:lnTo>
                  <a:lnTo>
                    <a:pt x="108569" y="253999"/>
                  </a:lnTo>
                  <a:lnTo>
                    <a:pt x="109204" y="252729"/>
                  </a:lnTo>
                  <a:lnTo>
                    <a:pt x="111174" y="247649"/>
                  </a:lnTo>
                  <a:lnTo>
                    <a:pt x="113080" y="242569"/>
                  </a:lnTo>
                  <a:lnTo>
                    <a:pt x="116383" y="236219"/>
                  </a:lnTo>
                  <a:lnTo>
                    <a:pt x="118289" y="232409"/>
                  </a:lnTo>
                  <a:lnTo>
                    <a:pt x="119305" y="228599"/>
                  </a:lnTo>
                  <a:lnTo>
                    <a:pt x="121592" y="226059"/>
                  </a:lnTo>
                  <a:lnTo>
                    <a:pt x="124515" y="220979"/>
                  </a:lnTo>
                  <a:lnTo>
                    <a:pt x="126166" y="215899"/>
                  </a:lnTo>
                  <a:lnTo>
                    <a:pt x="128136" y="210819"/>
                  </a:lnTo>
                  <a:lnTo>
                    <a:pt x="129787" y="207009"/>
                  </a:lnTo>
                  <a:lnTo>
                    <a:pt x="134361" y="198119"/>
                  </a:lnTo>
                  <a:lnTo>
                    <a:pt x="134679" y="196849"/>
                  </a:lnTo>
                  <a:lnTo>
                    <a:pt x="134997" y="196849"/>
                  </a:lnTo>
                  <a:lnTo>
                    <a:pt x="137284" y="187959"/>
                  </a:lnTo>
                  <a:lnTo>
                    <a:pt x="142175" y="181609"/>
                  </a:lnTo>
                  <a:lnTo>
                    <a:pt x="145479" y="173989"/>
                  </a:lnTo>
                  <a:lnTo>
                    <a:pt x="145796" y="173989"/>
                  </a:lnTo>
                  <a:lnTo>
                    <a:pt x="145796" y="172719"/>
                  </a:lnTo>
                  <a:lnTo>
                    <a:pt x="146432" y="172719"/>
                  </a:lnTo>
                  <a:lnTo>
                    <a:pt x="150370" y="168909"/>
                  </a:lnTo>
                  <a:lnTo>
                    <a:pt x="152022" y="163829"/>
                  </a:lnTo>
                  <a:lnTo>
                    <a:pt x="153992" y="158749"/>
                  </a:lnTo>
                  <a:lnTo>
                    <a:pt x="154627" y="157479"/>
                  </a:lnTo>
                  <a:lnTo>
                    <a:pt x="154945" y="154939"/>
                  </a:lnTo>
                  <a:lnTo>
                    <a:pt x="156914" y="153669"/>
                  </a:lnTo>
                  <a:lnTo>
                    <a:pt x="157613" y="153669"/>
                  </a:lnTo>
                  <a:lnTo>
                    <a:pt x="157930" y="152399"/>
                  </a:lnTo>
                  <a:lnTo>
                    <a:pt x="158566" y="151129"/>
                  </a:lnTo>
                  <a:lnTo>
                    <a:pt x="158566" y="149859"/>
                  </a:lnTo>
                  <a:lnTo>
                    <a:pt x="158883" y="149859"/>
                  </a:lnTo>
                  <a:lnTo>
                    <a:pt x="164093" y="142239"/>
                  </a:lnTo>
                  <a:lnTo>
                    <a:pt x="166380" y="134619"/>
                  </a:lnTo>
                  <a:lnTo>
                    <a:pt x="174257" y="119379"/>
                  </a:lnTo>
                  <a:lnTo>
                    <a:pt x="176227" y="116839"/>
                  </a:lnTo>
                  <a:lnTo>
                    <a:pt x="180102" y="109219"/>
                  </a:lnTo>
                  <a:lnTo>
                    <a:pt x="183723" y="102869"/>
                  </a:lnTo>
                  <a:lnTo>
                    <a:pt x="187662" y="96519"/>
                  </a:lnTo>
                  <a:lnTo>
                    <a:pt x="190330" y="92709"/>
                  </a:lnTo>
                  <a:lnTo>
                    <a:pt x="195539" y="83819"/>
                  </a:lnTo>
                  <a:lnTo>
                    <a:pt x="198461" y="80009"/>
                  </a:lnTo>
                  <a:lnTo>
                    <a:pt x="201447" y="74929"/>
                  </a:lnTo>
                  <a:lnTo>
                    <a:pt x="204369" y="69849"/>
                  </a:lnTo>
                  <a:lnTo>
                    <a:pt x="207991" y="64769"/>
                  </a:lnTo>
                  <a:lnTo>
                    <a:pt x="210913" y="58419"/>
                  </a:lnTo>
                  <a:lnTo>
                    <a:pt x="220785" y="43179"/>
                  </a:lnTo>
                  <a:lnTo>
                    <a:pt x="240072" y="16509"/>
                  </a:lnTo>
                  <a:lnTo>
                    <a:pt x="240708" y="15239"/>
                  </a:lnTo>
                  <a:lnTo>
                    <a:pt x="242042" y="13969"/>
                  </a:lnTo>
                  <a:lnTo>
                    <a:pt x="244011" y="12699"/>
                  </a:lnTo>
                  <a:lnTo>
                    <a:pt x="244964" y="11429"/>
                  </a:lnTo>
                  <a:lnTo>
                    <a:pt x="244329" y="6349"/>
                  </a:lnTo>
                  <a:lnTo>
                    <a:pt x="245282" y="5079"/>
                  </a:lnTo>
                  <a:lnTo>
                    <a:pt x="247251" y="3809"/>
                  </a:lnTo>
                  <a:lnTo>
                    <a:pt x="249157" y="2539"/>
                  </a:lnTo>
                  <a:lnTo>
                    <a:pt x="250364" y="1269"/>
                  </a:lnTo>
                  <a:lnTo>
                    <a:pt x="255446" y="1269"/>
                  </a:lnTo>
                  <a:lnTo>
                    <a:pt x="256780" y="0"/>
                  </a:lnTo>
                  <a:lnTo>
                    <a:pt x="262879" y="0"/>
                  </a:lnTo>
                  <a:lnTo>
                    <a:pt x="266818" y="1269"/>
                  </a:lnTo>
                  <a:lnTo>
                    <a:pt x="284224" y="17779"/>
                  </a:lnTo>
                  <a:lnTo>
                    <a:pt x="283907" y="20319"/>
                  </a:lnTo>
                  <a:lnTo>
                    <a:pt x="284542" y="22859"/>
                  </a:lnTo>
                  <a:lnTo>
                    <a:pt x="285876" y="26669"/>
                  </a:lnTo>
                  <a:lnTo>
                    <a:pt x="282890" y="27939"/>
                  </a:lnTo>
                  <a:lnTo>
                    <a:pt x="279968" y="33019"/>
                  </a:lnTo>
                  <a:lnTo>
                    <a:pt x="275712" y="34289"/>
                  </a:lnTo>
                  <a:lnTo>
                    <a:pt x="272789" y="36829"/>
                  </a:lnTo>
                  <a:lnTo>
                    <a:pt x="271455" y="38099"/>
                  </a:lnTo>
                  <a:lnTo>
                    <a:pt x="269803" y="39369"/>
                  </a:lnTo>
                  <a:lnTo>
                    <a:pt x="268851" y="40639"/>
                  </a:lnTo>
                  <a:lnTo>
                    <a:pt x="266246" y="43179"/>
                  </a:lnTo>
                  <a:lnTo>
                    <a:pt x="263959" y="46989"/>
                  </a:lnTo>
                  <a:lnTo>
                    <a:pt x="258368" y="46989"/>
                  </a:lnTo>
                  <a:lnTo>
                    <a:pt x="255764" y="49529"/>
                  </a:lnTo>
                  <a:lnTo>
                    <a:pt x="236769" y="76199"/>
                  </a:lnTo>
                  <a:lnTo>
                    <a:pt x="234101" y="80009"/>
                  </a:lnTo>
                  <a:lnTo>
                    <a:pt x="230861" y="85089"/>
                  </a:lnTo>
                  <a:lnTo>
                    <a:pt x="228891" y="90169"/>
                  </a:lnTo>
                  <a:lnTo>
                    <a:pt x="228574" y="90169"/>
                  </a:lnTo>
                  <a:lnTo>
                    <a:pt x="224000" y="95249"/>
                  </a:lnTo>
                  <a:lnTo>
                    <a:pt x="217139" y="110489"/>
                  </a:lnTo>
                  <a:lnTo>
                    <a:pt x="213263" y="115569"/>
                  </a:lnTo>
                  <a:lnTo>
                    <a:pt x="209960" y="120649"/>
                  </a:lnTo>
                  <a:lnTo>
                    <a:pt x="203139" y="132079"/>
                  </a:lnTo>
                  <a:lnTo>
                    <a:pt x="199802" y="137159"/>
                  </a:lnTo>
                  <a:lnTo>
                    <a:pt x="196556" y="142239"/>
                  </a:lnTo>
                  <a:lnTo>
                    <a:pt x="193951" y="147319"/>
                  </a:lnTo>
                  <a:lnTo>
                    <a:pt x="191982" y="152399"/>
                  </a:lnTo>
                  <a:lnTo>
                    <a:pt x="189377" y="157479"/>
                  </a:lnTo>
                  <a:lnTo>
                    <a:pt x="188043" y="160019"/>
                  </a:lnTo>
                  <a:lnTo>
                    <a:pt x="186455" y="162559"/>
                  </a:lnTo>
                  <a:lnTo>
                    <a:pt x="183786" y="167639"/>
                  </a:lnTo>
                  <a:lnTo>
                    <a:pt x="182198" y="171449"/>
                  </a:lnTo>
                  <a:lnTo>
                    <a:pt x="180864" y="173989"/>
                  </a:lnTo>
                  <a:lnTo>
                    <a:pt x="179848" y="175259"/>
                  </a:lnTo>
                  <a:lnTo>
                    <a:pt x="178514" y="177799"/>
                  </a:lnTo>
                  <a:lnTo>
                    <a:pt x="177561" y="180339"/>
                  </a:lnTo>
                  <a:lnTo>
                    <a:pt x="175591" y="184149"/>
                  </a:lnTo>
                  <a:lnTo>
                    <a:pt x="173940" y="186689"/>
                  </a:lnTo>
                  <a:lnTo>
                    <a:pt x="171970" y="190499"/>
                  </a:lnTo>
                  <a:lnTo>
                    <a:pt x="168872" y="196849"/>
                  </a:lnTo>
                  <a:lnTo>
                    <a:pt x="165625" y="204469"/>
                  </a:lnTo>
                  <a:lnTo>
                    <a:pt x="162438" y="210819"/>
                  </a:lnTo>
                  <a:lnTo>
                    <a:pt x="159519" y="217169"/>
                  </a:lnTo>
                  <a:lnTo>
                    <a:pt x="157549" y="223519"/>
                  </a:lnTo>
                  <a:lnTo>
                    <a:pt x="153928" y="228599"/>
                  </a:lnTo>
                  <a:lnTo>
                    <a:pt x="151324" y="233679"/>
                  </a:lnTo>
                  <a:lnTo>
                    <a:pt x="148401" y="240029"/>
                  </a:lnTo>
                  <a:lnTo>
                    <a:pt x="145415" y="247649"/>
                  </a:lnTo>
                  <a:lnTo>
                    <a:pt x="142493" y="253999"/>
                  </a:lnTo>
                  <a:lnTo>
                    <a:pt x="139571" y="261619"/>
                  </a:lnTo>
                  <a:lnTo>
                    <a:pt x="136585" y="269239"/>
                  </a:lnTo>
                  <a:lnTo>
                    <a:pt x="133663" y="276859"/>
                  </a:lnTo>
                  <a:lnTo>
                    <a:pt x="132011" y="280669"/>
                  </a:lnTo>
                  <a:lnTo>
                    <a:pt x="129089" y="284479"/>
                  </a:lnTo>
                  <a:lnTo>
                    <a:pt x="127437" y="288289"/>
                  </a:lnTo>
                  <a:lnTo>
                    <a:pt x="123879" y="295909"/>
                  </a:lnTo>
                  <a:lnTo>
                    <a:pt x="120258" y="302259"/>
                  </a:lnTo>
                  <a:lnTo>
                    <a:pt x="117971" y="311149"/>
                  </a:lnTo>
                  <a:lnTo>
                    <a:pt x="116002" y="317499"/>
                  </a:lnTo>
                  <a:lnTo>
                    <a:pt x="114731" y="325119"/>
                  </a:lnTo>
                  <a:lnTo>
                    <a:pt x="111580" y="330199"/>
                  </a:lnTo>
                  <a:close/>
                </a:path>
                <a:path w="286384" h="1988185">
                  <a:moveTo>
                    <a:pt x="92433" y="377189"/>
                  </a:moveTo>
                  <a:lnTo>
                    <a:pt x="78965" y="377189"/>
                  </a:lnTo>
                  <a:lnTo>
                    <a:pt x="76043" y="374649"/>
                  </a:lnTo>
                  <a:lnTo>
                    <a:pt x="69118" y="374649"/>
                  </a:lnTo>
                  <a:lnTo>
                    <a:pt x="65560" y="369569"/>
                  </a:lnTo>
                  <a:lnTo>
                    <a:pt x="61939" y="367029"/>
                  </a:lnTo>
                  <a:lnTo>
                    <a:pt x="58699" y="363219"/>
                  </a:lnTo>
                  <a:lnTo>
                    <a:pt x="56730" y="359409"/>
                  </a:lnTo>
                  <a:lnTo>
                    <a:pt x="55396" y="355599"/>
                  </a:lnTo>
                  <a:lnTo>
                    <a:pt x="55015" y="354329"/>
                  </a:lnTo>
                  <a:lnTo>
                    <a:pt x="54697" y="353059"/>
                  </a:lnTo>
                  <a:lnTo>
                    <a:pt x="54062" y="351789"/>
                  </a:lnTo>
                  <a:lnTo>
                    <a:pt x="49488" y="346709"/>
                  </a:lnTo>
                  <a:lnTo>
                    <a:pt x="46184" y="340359"/>
                  </a:lnTo>
                  <a:lnTo>
                    <a:pt x="42309" y="328929"/>
                  </a:lnTo>
                  <a:lnTo>
                    <a:pt x="39006" y="323849"/>
                  </a:lnTo>
                  <a:lnTo>
                    <a:pt x="36305" y="317499"/>
                  </a:lnTo>
                  <a:lnTo>
                    <a:pt x="33646" y="311149"/>
                  </a:lnTo>
                  <a:lnTo>
                    <a:pt x="31046" y="304799"/>
                  </a:lnTo>
                  <a:lnTo>
                    <a:pt x="28524" y="298449"/>
                  </a:lnTo>
                  <a:lnTo>
                    <a:pt x="25919" y="292099"/>
                  </a:lnTo>
                  <a:lnTo>
                    <a:pt x="23950" y="285749"/>
                  </a:lnTo>
                  <a:lnTo>
                    <a:pt x="21663" y="279399"/>
                  </a:lnTo>
                  <a:lnTo>
                    <a:pt x="21345" y="279399"/>
                  </a:lnTo>
                  <a:lnTo>
                    <a:pt x="21345" y="270509"/>
                  </a:lnTo>
                  <a:lnTo>
                    <a:pt x="17724" y="264159"/>
                  </a:lnTo>
                  <a:lnTo>
                    <a:pt x="15754" y="256539"/>
                  </a:lnTo>
                  <a:lnTo>
                    <a:pt x="14420" y="250189"/>
                  </a:lnTo>
                  <a:lnTo>
                    <a:pt x="12133" y="245109"/>
                  </a:lnTo>
                  <a:lnTo>
                    <a:pt x="11498" y="238759"/>
                  </a:lnTo>
                  <a:lnTo>
                    <a:pt x="10423" y="231139"/>
                  </a:lnTo>
                  <a:lnTo>
                    <a:pt x="8901" y="223519"/>
                  </a:lnTo>
                  <a:lnTo>
                    <a:pt x="7201" y="215899"/>
                  </a:lnTo>
                  <a:lnTo>
                    <a:pt x="5590" y="208279"/>
                  </a:lnTo>
                  <a:lnTo>
                    <a:pt x="4891" y="204469"/>
                  </a:lnTo>
                  <a:lnTo>
                    <a:pt x="3938" y="200659"/>
                  </a:lnTo>
                  <a:lnTo>
                    <a:pt x="2287" y="196849"/>
                  </a:lnTo>
                  <a:lnTo>
                    <a:pt x="0" y="193039"/>
                  </a:lnTo>
                  <a:lnTo>
                    <a:pt x="952" y="187959"/>
                  </a:lnTo>
                  <a:lnTo>
                    <a:pt x="952" y="181609"/>
                  </a:lnTo>
                  <a:lnTo>
                    <a:pt x="16326" y="181609"/>
                  </a:lnTo>
                  <a:lnTo>
                    <a:pt x="21535" y="185419"/>
                  </a:lnTo>
                  <a:lnTo>
                    <a:pt x="26427" y="187959"/>
                  </a:lnTo>
                  <a:lnTo>
                    <a:pt x="30048" y="191769"/>
                  </a:lnTo>
                  <a:lnTo>
                    <a:pt x="30683" y="198119"/>
                  </a:lnTo>
                  <a:lnTo>
                    <a:pt x="31319" y="203199"/>
                  </a:lnTo>
                  <a:lnTo>
                    <a:pt x="32653" y="208279"/>
                  </a:lnTo>
                  <a:lnTo>
                    <a:pt x="34305" y="217169"/>
                  </a:lnTo>
                  <a:lnTo>
                    <a:pt x="34940" y="220979"/>
                  </a:lnTo>
                  <a:lnTo>
                    <a:pt x="35257" y="223519"/>
                  </a:lnTo>
                  <a:lnTo>
                    <a:pt x="35257" y="226059"/>
                  </a:lnTo>
                  <a:lnTo>
                    <a:pt x="35575" y="226059"/>
                  </a:lnTo>
                  <a:lnTo>
                    <a:pt x="38410" y="240029"/>
                  </a:lnTo>
                  <a:lnTo>
                    <a:pt x="39872" y="246379"/>
                  </a:lnTo>
                  <a:lnTo>
                    <a:pt x="43071" y="259079"/>
                  </a:lnTo>
                  <a:lnTo>
                    <a:pt x="44723" y="266699"/>
                  </a:lnTo>
                  <a:lnTo>
                    <a:pt x="48281" y="279399"/>
                  </a:lnTo>
                  <a:lnTo>
                    <a:pt x="49933" y="285749"/>
                  </a:lnTo>
                  <a:lnTo>
                    <a:pt x="51902" y="290829"/>
                  </a:lnTo>
                  <a:lnTo>
                    <a:pt x="52219" y="293369"/>
                  </a:lnTo>
                  <a:lnTo>
                    <a:pt x="52918" y="294639"/>
                  </a:lnTo>
                  <a:lnTo>
                    <a:pt x="53554" y="295909"/>
                  </a:lnTo>
                  <a:lnTo>
                    <a:pt x="55841" y="302259"/>
                  </a:lnTo>
                  <a:lnTo>
                    <a:pt x="58763" y="307339"/>
                  </a:lnTo>
                  <a:lnTo>
                    <a:pt x="62384" y="317499"/>
                  </a:lnTo>
                  <a:lnTo>
                    <a:pt x="64353" y="321309"/>
                  </a:lnTo>
                  <a:lnTo>
                    <a:pt x="66958" y="325119"/>
                  </a:lnTo>
                  <a:lnTo>
                    <a:pt x="67911" y="327659"/>
                  </a:lnTo>
                  <a:lnTo>
                    <a:pt x="68927" y="330199"/>
                  </a:lnTo>
                  <a:lnTo>
                    <a:pt x="111580" y="330199"/>
                  </a:lnTo>
                  <a:lnTo>
                    <a:pt x="110793" y="331469"/>
                  </a:lnTo>
                  <a:lnTo>
                    <a:pt x="110094" y="332739"/>
                  </a:lnTo>
                  <a:lnTo>
                    <a:pt x="110094" y="334009"/>
                  </a:lnTo>
                  <a:lnTo>
                    <a:pt x="109458" y="335279"/>
                  </a:lnTo>
                  <a:lnTo>
                    <a:pt x="106790" y="342899"/>
                  </a:lnTo>
                  <a:lnTo>
                    <a:pt x="105837" y="346709"/>
                  </a:lnTo>
                  <a:lnTo>
                    <a:pt x="104186" y="351789"/>
                  </a:lnTo>
                  <a:lnTo>
                    <a:pt x="101263" y="356869"/>
                  </a:lnTo>
                  <a:lnTo>
                    <a:pt x="101581" y="363219"/>
                  </a:lnTo>
                  <a:lnTo>
                    <a:pt x="101962" y="368299"/>
                  </a:lnTo>
                  <a:lnTo>
                    <a:pt x="98976" y="373379"/>
                  </a:lnTo>
                  <a:lnTo>
                    <a:pt x="92433" y="377189"/>
                  </a:lnTo>
                  <a:close/>
                </a:path>
                <a:path w="286384" h="1988185">
                  <a:moveTo>
                    <a:pt x="111580" y="1940666"/>
                  </a:moveTo>
                  <a:lnTo>
                    <a:pt x="74454" y="1940666"/>
                  </a:lnTo>
                  <a:lnTo>
                    <a:pt x="75471" y="1938126"/>
                  </a:lnTo>
                  <a:lnTo>
                    <a:pt x="76424" y="1935586"/>
                  </a:lnTo>
                  <a:lnTo>
                    <a:pt x="78393" y="1930506"/>
                  </a:lnTo>
                  <a:lnTo>
                    <a:pt x="80680" y="1926696"/>
                  </a:lnTo>
                  <a:lnTo>
                    <a:pt x="82649" y="1922886"/>
                  </a:lnTo>
                  <a:lnTo>
                    <a:pt x="85318" y="1916536"/>
                  </a:lnTo>
                  <a:lnTo>
                    <a:pt x="87605" y="1911456"/>
                  </a:lnTo>
                  <a:lnTo>
                    <a:pt x="90527" y="1905106"/>
                  </a:lnTo>
                  <a:lnTo>
                    <a:pt x="93783" y="1898756"/>
                  </a:lnTo>
                  <a:lnTo>
                    <a:pt x="96705" y="1892406"/>
                  </a:lnTo>
                  <a:lnTo>
                    <a:pt x="99318" y="1886056"/>
                  </a:lnTo>
                  <a:lnTo>
                    <a:pt x="101644" y="1878436"/>
                  </a:lnTo>
                  <a:lnTo>
                    <a:pt x="102979" y="1874626"/>
                  </a:lnTo>
                  <a:lnTo>
                    <a:pt x="105266" y="1870816"/>
                  </a:lnTo>
                  <a:lnTo>
                    <a:pt x="107235" y="1868276"/>
                  </a:lnTo>
                  <a:lnTo>
                    <a:pt x="107870" y="1867006"/>
                  </a:lnTo>
                  <a:lnTo>
                    <a:pt x="108569" y="1864466"/>
                  </a:lnTo>
                  <a:lnTo>
                    <a:pt x="109204" y="1863196"/>
                  </a:lnTo>
                  <a:lnTo>
                    <a:pt x="111174" y="1858116"/>
                  </a:lnTo>
                  <a:lnTo>
                    <a:pt x="113080" y="1853036"/>
                  </a:lnTo>
                  <a:lnTo>
                    <a:pt x="116383" y="1846686"/>
                  </a:lnTo>
                  <a:lnTo>
                    <a:pt x="118289" y="1842876"/>
                  </a:lnTo>
                  <a:lnTo>
                    <a:pt x="119305" y="1839066"/>
                  </a:lnTo>
                  <a:lnTo>
                    <a:pt x="121592" y="1836526"/>
                  </a:lnTo>
                  <a:lnTo>
                    <a:pt x="124515" y="1831446"/>
                  </a:lnTo>
                  <a:lnTo>
                    <a:pt x="126166" y="1826366"/>
                  </a:lnTo>
                  <a:lnTo>
                    <a:pt x="128136" y="1821286"/>
                  </a:lnTo>
                  <a:lnTo>
                    <a:pt x="129787" y="1817476"/>
                  </a:lnTo>
                  <a:lnTo>
                    <a:pt x="134361" y="1808586"/>
                  </a:lnTo>
                  <a:lnTo>
                    <a:pt x="134679" y="1807316"/>
                  </a:lnTo>
                  <a:lnTo>
                    <a:pt x="134997" y="1807316"/>
                  </a:lnTo>
                  <a:lnTo>
                    <a:pt x="137284" y="1798426"/>
                  </a:lnTo>
                  <a:lnTo>
                    <a:pt x="142175" y="1792076"/>
                  </a:lnTo>
                  <a:lnTo>
                    <a:pt x="145479" y="1784456"/>
                  </a:lnTo>
                  <a:lnTo>
                    <a:pt x="145796" y="1784456"/>
                  </a:lnTo>
                  <a:lnTo>
                    <a:pt x="145796" y="1783186"/>
                  </a:lnTo>
                  <a:lnTo>
                    <a:pt x="146432" y="1783186"/>
                  </a:lnTo>
                  <a:lnTo>
                    <a:pt x="150370" y="1779376"/>
                  </a:lnTo>
                  <a:lnTo>
                    <a:pt x="152022" y="1774296"/>
                  </a:lnTo>
                  <a:lnTo>
                    <a:pt x="153992" y="1769216"/>
                  </a:lnTo>
                  <a:lnTo>
                    <a:pt x="154627" y="1767946"/>
                  </a:lnTo>
                  <a:lnTo>
                    <a:pt x="154945" y="1765406"/>
                  </a:lnTo>
                  <a:lnTo>
                    <a:pt x="156914" y="1764136"/>
                  </a:lnTo>
                  <a:lnTo>
                    <a:pt x="157613" y="1764136"/>
                  </a:lnTo>
                  <a:lnTo>
                    <a:pt x="157930" y="1762866"/>
                  </a:lnTo>
                  <a:lnTo>
                    <a:pt x="158566" y="1761596"/>
                  </a:lnTo>
                  <a:lnTo>
                    <a:pt x="158566" y="1760326"/>
                  </a:lnTo>
                  <a:lnTo>
                    <a:pt x="158883" y="1760326"/>
                  </a:lnTo>
                  <a:lnTo>
                    <a:pt x="164093" y="1752706"/>
                  </a:lnTo>
                  <a:lnTo>
                    <a:pt x="166380" y="1745086"/>
                  </a:lnTo>
                  <a:lnTo>
                    <a:pt x="174257" y="1729846"/>
                  </a:lnTo>
                  <a:lnTo>
                    <a:pt x="176227" y="1727306"/>
                  </a:lnTo>
                  <a:lnTo>
                    <a:pt x="180102" y="1719686"/>
                  </a:lnTo>
                  <a:lnTo>
                    <a:pt x="183723" y="1713336"/>
                  </a:lnTo>
                  <a:lnTo>
                    <a:pt x="187662" y="1706986"/>
                  </a:lnTo>
                  <a:lnTo>
                    <a:pt x="190330" y="1703176"/>
                  </a:lnTo>
                  <a:lnTo>
                    <a:pt x="195539" y="1694286"/>
                  </a:lnTo>
                  <a:lnTo>
                    <a:pt x="198461" y="1690476"/>
                  </a:lnTo>
                  <a:lnTo>
                    <a:pt x="201447" y="1685396"/>
                  </a:lnTo>
                  <a:lnTo>
                    <a:pt x="204369" y="1680316"/>
                  </a:lnTo>
                  <a:lnTo>
                    <a:pt x="207991" y="1675236"/>
                  </a:lnTo>
                  <a:lnTo>
                    <a:pt x="210913" y="1668886"/>
                  </a:lnTo>
                  <a:lnTo>
                    <a:pt x="220785" y="1653646"/>
                  </a:lnTo>
                  <a:lnTo>
                    <a:pt x="240072" y="1626976"/>
                  </a:lnTo>
                  <a:lnTo>
                    <a:pt x="240708" y="1625706"/>
                  </a:lnTo>
                  <a:lnTo>
                    <a:pt x="242042" y="1624436"/>
                  </a:lnTo>
                  <a:lnTo>
                    <a:pt x="244011" y="1623166"/>
                  </a:lnTo>
                  <a:lnTo>
                    <a:pt x="244964" y="1621896"/>
                  </a:lnTo>
                  <a:lnTo>
                    <a:pt x="244329" y="1616816"/>
                  </a:lnTo>
                  <a:lnTo>
                    <a:pt x="245282" y="1615546"/>
                  </a:lnTo>
                  <a:lnTo>
                    <a:pt x="247251" y="1614276"/>
                  </a:lnTo>
                  <a:lnTo>
                    <a:pt x="249157" y="1613006"/>
                  </a:lnTo>
                  <a:lnTo>
                    <a:pt x="250364" y="1611736"/>
                  </a:lnTo>
                  <a:lnTo>
                    <a:pt x="255446" y="1611736"/>
                  </a:lnTo>
                  <a:lnTo>
                    <a:pt x="256780" y="1610466"/>
                  </a:lnTo>
                  <a:lnTo>
                    <a:pt x="262879" y="1610466"/>
                  </a:lnTo>
                  <a:lnTo>
                    <a:pt x="266818" y="1611736"/>
                  </a:lnTo>
                  <a:lnTo>
                    <a:pt x="282890" y="1625706"/>
                  </a:lnTo>
                  <a:lnTo>
                    <a:pt x="284224" y="1626976"/>
                  </a:lnTo>
                  <a:lnTo>
                    <a:pt x="283907" y="1630786"/>
                  </a:lnTo>
                  <a:lnTo>
                    <a:pt x="284542" y="1633326"/>
                  </a:lnTo>
                  <a:lnTo>
                    <a:pt x="285876" y="1637136"/>
                  </a:lnTo>
                  <a:lnTo>
                    <a:pt x="282890" y="1638406"/>
                  </a:lnTo>
                  <a:lnTo>
                    <a:pt x="279968" y="1643486"/>
                  </a:lnTo>
                  <a:lnTo>
                    <a:pt x="275712" y="1644756"/>
                  </a:lnTo>
                  <a:lnTo>
                    <a:pt x="272789" y="1647296"/>
                  </a:lnTo>
                  <a:lnTo>
                    <a:pt x="271455" y="1648566"/>
                  </a:lnTo>
                  <a:lnTo>
                    <a:pt x="269803" y="1648566"/>
                  </a:lnTo>
                  <a:lnTo>
                    <a:pt x="268851" y="1651106"/>
                  </a:lnTo>
                  <a:lnTo>
                    <a:pt x="266246" y="1653646"/>
                  </a:lnTo>
                  <a:lnTo>
                    <a:pt x="263959" y="1657456"/>
                  </a:lnTo>
                  <a:lnTo>
                    <a:pt x="258368" y="1657456"/>
                  </a:lnTo>
                  <a:lnTo>
                    <a:pt x="236769" y="1686666"/>
                  </a:lnTo>
                  <a:lnTo>
                    <a:pt x="234101" y="1690476"/>
                  </a:lnTo>
                  <a:lnTo>
                    <a:pt x="230861" y="1695556"/>
                  </a:lnTo>
                  <a:lnTo>
                    <a:pt x="228891" y="1700636"/>
                  </a:lnTo>
                  <a:lnTo>
                    <a:pt x="228574" y="1700636"/>
                  </a:lnTo>
                  <a:lnTo>
                    <a:pt x="224000" y="1705716"/>
                  </a:lnTo>
                  <a:lnTo>
                    <a:pt x="217139" y="1720956"/>
                  </a:lnTo>
                  <a:lnTo>
                    <a:pt x="213263" y="1726036"/>
                  </a:lnTo>
                  <a:lnTo>
                    <a:pt x="209960" y="1731116"/>
                  </a:lnTo>
                  <a:lnTo>
                    <a:pt x="203139" y="1742546"/>
                  </a:lnTo>
                  <a:lnTo>
                    <a:pt x="199802" y="1747626"/>
                  </a:lnTo>
                  <a:lnTo>
                    <a:pt x="196556" y="1752706"/>
                  </a:lnTo>
                  <a:lnTo>
                    <a:pt x="193951" y="1757786"/>
                  </a:lnTo>
                  <a:lnTo>
                    <a:pt x="191982" y="1762866"/>
                  </a:lnTo>
                  <a:lnTo>
                    <a:pt x="189377" y="1766676"/>
                  </a:lnTo>
                  <a:lnTo>
                    <a:pt x="188043" y="1770486"/>
                  </a:lnTo>
                  <a:lnTo>
                    <a:pt x="186455" y="1773026"/>
                  </a:lnTo>
                  <a:lnTo>
                    <a:pt x="183786" y="1778106"/>
                  </a:lnTo>
                  <a:lnTo>
                    <a:pt x="182198" y="1780646"/>
                  </a:lnTo>
                  <a:lnTo>
                    <a:pt x="180864" y="1784456"/>
                  </a:lnTo>
                  <a:lnTo>
                    <a:pt x="179848" y="1785726"/>
                  </a:lnTo>
                  <a:lnTo>
                    <a:pt x="178514" y="1788266"/>
                  </a:lnTo>
                  <a:lnTo>
                    <a:pt x="177561" y="1790806"/>
                  </a:lnTo>
                  <a:lnTo>
                    <a:pt x="175591" y="1794616"/>
                  </a:lnTo>
                  <a:lnTo>
                    <a:pt x="173940" y="1797156"/>
                  </a:lnTo>
                  <a:lnTo>
                    <a:pt x="171970" y="1800966"/>
                  </a:lnTo>
                  <a:lnTo>
                    <a:pt x="168872" y="1807316"/>
                  </a:lnTo>
                  <a:lnTo>
                    <a:pt x="165625" y="1814936"/>
                  </a:lnTo>
                  <a:lnTo>
                    <a:pt x="162438" y="1821286"/>
                  </a:lnTo>
                  <a:lnTo>
                    <a:pt x="159519" y="1827636"/>
                  </a:lnTo>
                  <a:lnTo>
                    <a:pt x="157549" y="1833986"/>
                  </a:lnTo>
                  <a:lnTo>
                    <a:pt x="153928" y="1839066"/>
                  </a:lnTo>
                  <a:lnTo>
                    <a:pt x="151324" y="1844146"/>
                  </a:lnTo>
                  <a:lnTo>
                    <a:pt x="148401" y="1850496"/>
                  </a:lnTo>
                  <a:lnTo>
                    <a:pt x="145415" y="1858116"/>
                  </a:lnTo>
                  <a:lnTo>
                    <a:pt x="142493" y="1864466"/>
                  </a:lnTo>
                  <a:lnTo>
                    <a:pt x="139571" y="1872086"/>
                  </a:lnTo>
                  <a:lnTo>
                    <a:pt x="136585" y="1879706"/>
                  </a:lnTo>
                  <a:lnTo>
                    <a:pt x="133663" y="1887326"/>
                  </a:lnTo>
                  <a:lnTo>
                    <a:pt x="132011" y="1891136"/>
                  </a:lnTo>
                  <a:lnTo>
                    <a:pt x="129089" y="1894946"/>
                  </a:lnTo>
                  <a:lnTo>
                    <a:pt x="127437" y="1898756"/>
                  </a:lnTo>
                  <a:lnTo>
                    <a:pt x="123879" y="1906376"/>
                  </a:lnTo>
                  <a:lnTo>
                    <a:pt x="120258" y="1912726"/>
                  </a:lnTo>
                  <a:lnTo>
                    <a:pt x="117971" y="1921616"/>
                  </a:lnTo>
                  <a:lnTo>
                    <a:pt x="116002" y="1927966"/>
                  </a:lnTo>
                  <a:lnTo>
                    <a:pt x="114731" y="1935586"/>
                  </a:lnTo>
                  <a:lnTo>
                    <a:pt x="111580" y="1940666"/>
                  </a:lnTo>
                  <a:close/>
                </a:path>
                <a:path w="286384" h="1988185">
                  <a:moveTo>
                    <a:pt x="92433" y="1987656"/>
                  </a:moveTo>
                  <a:lnTo>
                    <a:pt x="78965" y="1987656"/>
                  </a:lnTo>
                  <a:lnTo>
                    <a:pt x="76043" y="1985116"/>
                  </a:lnTo>
                  <a:lnTo>
                    <a:pt x="69118" y="1985116"/>
                  </a:lnTo>
                  <a:lnTo>
                    <a:pt x="65560" y="1980036"/>
                  </a:lnTo>
                  <a:lnTo>
                    <a:pt x="61939" y="1977496"/>
                  </a:lnTo>
                  <a:lnTo>
                    <a:pt x="58699" y="1973686"/>
                  </a:lnTo>
                  <a:lnTo>
                    <a:pt x="56730" y="1969876"/>
                  </a:lnTo>
                  <a:lnTo>
                    <a:pt x="55396" y="1966066"/>
                  </a:lnTo>
                  <a:lnTo>
                    <a:pt x="55015" y="1964796"/>
                  </a:lnTo>
                  <a:lnTo>
                    <a:pt x="54697" y="1963526"/>
                  </a:lnTo>
                  <a:lnTo>
                    <a:pt x="54062" y="1962256"/>
                  </a:lnTo>
                  <a:lnTo>
                    <a:pt x="49488" y="1957176"/>
                  </a:lnTo>
                  <a:lnTo>
                    <a:pt x="46184" y="1950826"/>
                  </a:lnTo>
                  <a:lnTo>
                    <a:pt x="42309" y="1939396"/>
                  </a:lnTo>
                  <a:lnTo>
                    <a:pt x="39006" y="1934316"/>
                  </a:lnTo>
                  <a:lnTo>
                    <a:pt x="36305" y="1927966"/>
                  </a:lnTo>
                  <a:lnTo>
                    <a:pt x="33646" y="1921616"/>
                  </a:lnTo>
                  <a:lnTo>
                    <a:pt x="31046" y="1915266"/>
                  </a:lnTo>
                  <a:lnTo>
                    <a:pt x="28524" y="1908916"/>
                  </a:lnTo>
                  <a:lnTo>
                    <a:pt x="25919" y="1902566"/>
                  </a:lnTo>
                  <a:lnTo>
                    <a:pt x="23950" y="1896216"/>
                  </a:lnTo>
                  <a:lnTo>
                    <a:pt x="21663" y="1889866"/>
                  </a:lnTo>
                  <a:lnTo>
                    <a:pt x="21345" y="1889866"/>
                  </a:lnTo>
                  <a:lnTo>
                    <a:pt x="21345" y="1880976"/>
                  </a:lnTo>
                  <a:lnTo>
                    <a:pt x="17724" y="1874626"/>
                  </a:lnTo>
                  <a:lnTo>
                    <a:pt x="15754" y="1867006"/>
                  </a:lnTo>
                  <a:lnTo>
                    <a:pt x="14420" y="1860656"/>
                  </a:lnTo>
                  <a:lnTo>
                    <a:pt x="12133" y="1855576"/>
                  </a:lnTo>
                  <a:lnTo>
                    <a:pt x="11498" y="1849226"/>
                  </a:lnTo>
                  <a:lnTo>
                    <a:pt x="10423" y="1841606"/>
                  </a:lnTo>
                  <a:lnTo>
                    <a:pt x="8901" y="1833986"/>
                  </a:lnTo>
                  <a:lnTo>
                    <a:pt x="7201" y="1826366"/>
                  </a:lnTo>
                  <a:lnTo>
                    <a:pt x="5590" y="1818746"/>
                  </a:lnTo>
                  <a:lnTo>
                    <a:pt x="4891" y="1814936"/>
                  </a:lnTo>
                  <a:lnTo>
                    <a:pt x="3938" y="1811126"/>
                  </a:lnTo>
                  <a:lnTo>
                    <a:pt x="2287" y="1807316"/>
                  </a:lnTo>
                  <a:lnTo>
                    <a:pt x="0" y="1803506"/>
                  </a:lnTo>
                  <a:lnTo>
                    <a:pt x="952" y="1798426"/>
                  </a:lnTo>
                  <a:lnTo>
                    <a:pt x="952" y="1792076"/>
                  </a:lnTo>
                  <a:lnTo>
                    <a:pt x="16326" y="1792076"/>
                  </a:lnTo>
                  <a:lnTo>
                    <a:pt x="21535" y="1795886"/>
                  </a:lnTo>
                  <a:lnTo>
                    <a:pt x="26427" y="1798426"/>
                  </a:lnTo>
                  <a:lnTo>
                    <a:pt x="30048" y="1802236"/>
                  </a:lnTo>
                  <a:lnTo>
                    <a:pt x="30683" y="1808586"/>
                  </a:lnTo>
                  <a:lnTo>
                    <a:pt x="31319" y="1813666"/>
                  </a:lnTo>
                  <a:lnTo>
                    <a:pt x="32653" y="1818746"/>
                  </a:lnTo>
                  <a:lnTo>
                    <a:pt x="34305" y="1827636"/>
                  </a:lnTo>
                  <a:lnTo>
                    <a:pt x="34940" y="1831446"/>
                  </a:lnTo>
                  <a:lnTo>
                    <a:pt x="35257" y="1833986"/>
                  </a:lnTo>
                  <a:lnTo>
                    <a:pt x="35257" y="1836526"/>
                  </a:lnTo>
                  <a:lnTo>
                    <a:pt x="35575" y="1836526"/>
                  </a:lnTo>
                  <a:lnTo>
                    <a:pt x="38410" y="1850496"/>
                  </a:lnTo>
                  <a:lnTo>
                    <a:pt x="39872" y="1856846"/>
                  </a:lnTo>
                  <a:lnTo>
                    <a:pt x="43071" y="1869546"/>
                  </a:lnTo>
                  <a:lnTo>
                    <a:pt x="44723" y="1877166"/>
                  </a:lnTo>
                  <a:lnTo>
                    <a:pt x="48281" y="1889866"/>
                  </a:lnTo>
                  <a:lnTo>
                    <a:pt x="49933" y="1896216"/>
                  </a:lnTo>
                  <a:lnTo>
                    <a:pt x="51902" y="1901296"/>
                  </a:lnTo>
                  <a:lnTo>
                    <a:pt x="52219" y="1903836"/>
                  </a:lnTo>
                  <a:lnTo>
                    <a:pt x="52918" y="1905106"/>
                  </a:lnTo>
                  <a:lnTo>
                    <a:pt x="53554" y="1906376"/>
                  </a:lnTo>
                  <a:lnTo>
                    <a:pt x="55841" y="1912726"/>
                  </a:lnTo>
                  <a:lnTo>
                    <a:pt x="58763" y="1917806"/>
                  </a:lnTo>
                  <a:lnTo>
                    <a:pt x="62384" y="1927966"/>
                  </a:lnTo>
                  <a:lnTo>
                    <a:pt x="64353" y="1931776"/>
                  </a:lnTo>
                  <a:lnTo>
                    <a:pt x="66958" y="1935586"/>
                  </a:lnTo>
                  <a:lnTo>
                    <a:pt x="67911" y="1938126"/>
                  </a:lnTo>
                  <a:lnTo>
                    <a:pt x="68927" y="1940666"/>
                  </a:lnTo>
                  <a:lnTo>
                    <a:pt x="111580" y="1940666"/>
                  </a:lnTo>
                  <a:lnTo>
                    <a:pt x="110793" y="1941936"/>
                  </a:lnTo>
                  <a:lnTo>
                    <a:pt x="110094" y="1943206"/>
                  </a:lnTo>
                  <a:lnTo>
                    <a:pt x="110094" y="1944476"/>
                  </a:lnTo>
                  <a:lnTo>
                    <a:pt x="109458" y="1945746"/>
                  </a:lnTo>
                  <a:lnTo>
                    <a:pt x="106790" y="1953366"/>
                  </a:lnTo>
                  <a:lnTo>
                    <a:pt x="105837" y="1957176"/>
                  </a:lnTo>
                  <a:lnTo>
                    <a:pt x="104186" y="1962256"/>
                  </a:lnTo>
                  <a:lnTo>
                    <a:pt x="101263" y="1967336"/>
                  </a:lnTo>
                  <a:lnTo>
                    <a:pt x="101581" y="1973686"/>
                  </a:lnTo>
                  <a:lnTo>
                    <a:pt x="101962" y="1978766"/>
                  </a:lnTo>
                  <a:lnTo>
                    <a:pt x="98976" y="1983846"/>
                  </a:lnTo>
                  <a:lnTo>
                    <a:pt x="94402" y="1986386"/>
                  </a:lnTo>
                  <a:lnTo>
                    <a:pt x="92433" y="1987656"/>
                  </a:lnTo>
                  <a:close/>
                </a:path>
              </a:pathLst>
            </a:custGeom>
            <a:solidFill>
              <a:srgbClr val="FFB449"/>
            </a:solidFill>
          </p:spPr>
          <p:txBody>
            <a:bodyPr wrap="square" lIns="0" tIns="0" rIns="0" bIns="0" rtlCol="0"/>
            <a:lstStyle/>
            <a:p>
              <a:endParaRPr/>
            </a:p>
          </p:txBody>
        </p:sp>
        <p:sp>
          <p:nvSpPr>
            <p:cNvPr id="7" name="object 7"/>
            <p:cNvSpPr/>
            <p:nvPr/>
          </p:nvSpPr>
          <p:spPr>
            <a:xfrm>
              <a:off x="23" y="4056393"/>
              <a:ext cx="1555750" cy="1908810"/>
            </a:xfrm>
            <a:custGeom>
              <a:avLst/>
              <a:gdLst/>
              <a:ahLst/>
              <a:cxnLst/>
              <a:rect l="l" t="t" r="r" b="b"/>
              <a:pathLst>
                <a:path w="1555750" h="1908810">
                  <a:moveTo>
                    <a:pt x="804900" y="1908619"/>
                  </a:moveTo>
                  <a:lnTo>
                    <a:pt x="609043" y="961636"/>
                  </a:lnTo>
                  <a:lnTo>
                    <a:pt x="0" y="1127586"/>
                  </a:lnTo>
                  <a:lnTo>
                    <a:pt x="0" y="1115597"/>
                  </a:lnTo>
                  <a:lnTo>
                    <a:pt x="606629" y="950281"/>
                  </a:lnTo>
                  <a:lnTo>
                    <a:pt x="410836" y="2474"/>
                  </a:lnTo>
                  <a:lnTo>
                    <a:pt x="422207" y="0"/>
                  </a:lnTo>
                  <a:lnTo>
                    <a:pt x="618064" y="946919"/>
                  </a:lnTo>
                  <a:lnTo>
                    <a:pt x="1552308" y="692347"/>
                  </a:lnTo>
                  <a:lnTo>
                    <a:pt x="1555231" y="703576"/>
                  </a:lnTo>
                  <a:lnTo>
                    <a:pt x="620478" y="958274"/>
                  </a:lnTo>
                  <a:lnTo>
                    <a:pt x="816272" y="1906145"/>
                  </a:lnTo>
                  <a:lnTo>
                    <a:pt x="804900" y="1908619"/>
                  </a:lnTo>
                  <a:close/>
                </a:path>
              </a:pathLst>
            </a:custGeom>
            <a:solidFill>
              <a:srgbClr val="F5F5F5"/>
            </a:solidFill>
          </p:spPr>
          <p:txBody>
            <a:bodyPr wrap="square" lIns="0" tIns="0" rIns="0" bIns="0" rtlCol="0"/>
            <a:lstStyle/>
            <a:p>
              <a:endParaRPr/>
            </a:p>
          </p:txBody>
        </p:sp>
      </p:grpSp>
      <p:sp>
        <p:nvSpPr>
          <p:cNvPr id="8" name="object 8"/>
          <p:cNvSpPr/>
          <p:nvPr/>
        </p:nvSpPr>
        <p:spPr>
          <a:xfrm>
            <a:off x="8988198" y="1427279"/>
            <a:ext cx="1239520" cy="1570355"/>
          </a:xfrm>
          <a:custGeom>
            <a:avLst/>
            <a:gdLst/>
            <a:ahLst/>
            <a:cxnLst/>
            <a:rect l="l" t="t" r="r" b="b"/>
            <a:pathLst>
              <a:path w="1239520" h="1570355">
                <a:moveTo>
                  <a:pt x="804332" y="1569772"/>
                </a:moveTo>
                <a:lnTo>
                  <a:pt x="684005" y="1350411"/>
                </a:lnTo>
                <a:lnTo>
                  <a:pt x="725256" y="1325601"/>
                </a:lnTo>
                <a:lnTo>
                  <a:pt x="763750" y="1297976"/>
                </a:lnTo>
                <a:lnTo>
                  <a:pt x="799427" y="1267742"/>
                </a:lnTo>
                <a:lnTo>
                  <a:pt x="832226" y="1235106"/>
                </a:lnTo>
                <a:lnTo>
                  <a:pt x="862088" y="1200273"/>
                </a:lnTo>
                <a:lnTo>
                  <a:pt x="888953" y="1163448"/>
                </a:lnTo>
                <a:lnTo>
                  <a:pt x="912760" y="1124839"/>
                </a:lnTo>
                <a:lnTo>
                  <a:pt x="933449" y="1084649"/>
                </a:lnTo>
                <a:lnTo>
                  <a:pt x="950961" y="1043086"/>
                </a:lnTo>
                <a:lnTo>
                  <a:pt x="965234" y="1000354"/>
                </a:lnTo>
                <a:lnTo>
                  <a:pt x="976210" y="956661"/>
                </a:lnTo>
                <a:lnTo>
                  <a:pt x="983828" y="912211"/>
                </a:lnTo>
                <a:lnTo>
                  <a:pt x="988027" y="867210"/>
                </a:lnTo>
                <a:lnTo>
                  <a:pt x="988748" y="821865"/>
                </a:lnTo>
                <a:lnTo>
                  <a:pt x="985930" y="776381"/>
                </a:lnTo>
                <a:lnTo>
                  <a:pt x="979514" y="730963"/>
                </a:lnTo>
                <a:lnTo>
                  <a:pt x="969439" y="685818"/>
                </a:lnTo>
                <a:lnTo>
                  <a:pt x="955646" y="641152"/>
                </a:lnTo>
                <a:lnTo>
                  <a:pt x="938073" y="597170"/>
                </a:lnTo>
                <a:lnTo>
                  <a:pt x="916661" y="554078"/>
                </a:lnTo>
                <a:lnTo>
                  <a:pt x="890403" y="510702"/>
                </a:lnTo>
                <a:lnTo>
                  <a:pt x="861027" y="470391"/>
                </a:lnTo>
                <a:lnTo>
                  <a:pt x="828773" y="433215"/>
                </a:lnTo>
                <a:lnTo>
                  <a:pt x="793884" y="399246"/>
                </a:lnTo>
                <a:lnTo>
                  <a:pt x="756601" y="368553"/>
                </a:lnTo>
                <a:lnTo>
                  <a:pt x="717164" y="341207"/>
                </a:lnTo>
                <a:lnTo>
                  <a:pt x="675816" y="317278"/>
                </a:lnTo>
                <a:lnTo>
                  <a:pt x="632797" y="296838"/>
                </a:lnTo>
                <a:lnTo>
                  <a:pt x="588348" y="279955"/>
                </a:lnTo>
                <a:lnTo>
                  <a:pt x="542712" y="266702"/>
                </a:lnTo>
                <a:lnTo>
                  <a:pt x="496129" y="257148"/>
                </a:lnTo>
                <a:lnTo>
                  <a:pt x="448840" y="251364"/>
                </a:lnTo>
                <a:lnTo>
                  <a:pt x="401087" y="249420"/>
                </a:lnTo>
                <a:lnTo>
                  <a:pt x="353328" y="251366"/>
                </a:lnTo>
                <a:lnTo>
                  <a:pt x="305593" y="257251"/>
                </a:lnTo>
                <a:lnTo>
                  <a:pt x="258120" y="267146"/>
                </a:lnTo>
                <a:lnTo>
                  <a:pt x="211144" y="281120"/>
                </a:lnTo>
                <a:lnTo>
                  <a:pt x="164901" y="299244"/>
                </a:lnTo>
                <a:lnTo>
                  <a:pt x="119628" y="321589"/>
                </a:lnTo>
                <a:lnTo>
                  <a:pt x="0" y="103433"/>
                </a:lnTo>
                <a:lnTo>
                  <a:pt x="48483" y="78851"/>
                </a:lnTo>
                <a:lnTo>
                  <a:pt x="97786" y="57682"/>
                </a:lnTo>
                <a:lnTo>
                  <a:pt x="147765" y="39883"/>
                </a:lnTo>
                <a:lnTo>
                  <a:pt x="198274" y="25414"/>
                </a:lnTo>
                <a:lnTo>
                  <a:pt x="249170" y="14233"/>
                </a:lnTo>
                <a:lnTo>
                  <a:pt x="300309" y="6298"/>
                </a:lnTo>
                <a:lnTo>
                  <a:pt x="351546" y="1567"/>
                </a:lnTo>
                <a:lnTo>
                  <a:pt x="402737" y="0"/>
                </a:lnTo>
                <a:lnTo>
                  <a:pt x="451844" y="1441"/>
                </a:lnTo>
                <a:lnTo>
                  <a:pt x="500650" y="5743"/>
                </a:lnTo>
                <a:lnTo>
                  <a:pt x="549026" y="12867"/>
                </a:lnTo>
                <a:lnTo>
                  <a:pt x="596844" y="22777"/>
                </a:lnTo>
                <a:lnTo>
                  <a:pt x="643978" y="35436"/>
                </a:lnTo>
                <a:lnTo>
                  <a:pt x="690298" y="50809"/>
                </a:lnTo>
                <a:lnTo>
                  <a:pt x="735677" y="68857"/>
                </a:lnTo>
                <a:lnTo>
                  <a:pt x="779987" y="89545"/>
                </a:lnTo>
                <a:lnTo>
                  <a:pt x="823101" y="112835"/>
                </a:lnTo>
                <a:lnTo>
                  <a:pt x="864890" y="138691"/>
                </a:lnTo>
                <a:lnTo>
                  <a:pt x="905227" y="167077"/>
                </a:lnTo>
                <a:lnTo>
                  <a:pt x="943983" y="197956"/>
                </a:lnTo>
                <a:lnTo>
                  <a:pt x="981032" y="231291"/>
                </a:lnTo>
                <a:lnTo>
                  <a:pt x="1016245" y="267045"/>
                </a:lnTo>
                <a:lnTo>
                  <a:pt x="1049494" y="305181"/>
                </a:lnTo>
                <a:lnTo>
                  <a:pt x="1080651" y="345664"/>
                </a:lnTo>
                <a:lnTo>
                  <a:pt x="1109590" y="388456"/>
                </a:lnTo>
                <a:lnTo>
                  <a:pt x="1136180" y="433521"/>
                </a:lnTo>
                <a:lnTo>
                  <a:pt x="1158088" y="476308"/>
                </a:lnTo>
                <a:lnTo>
                  <a:pt x="1177125" y="519227"/>
                </a:lnTo>
                <a:lnTo>
                  <a:pt x="1193574" y="562689"/>
                </a:lnTo>
                <a:lnTo>
                  <a:pt x="1207462" y="606599"/>
                </a:lnTo>
                <a:lnTo>
                  <a:pt x="1218817" y="650862"/>
                </a:lnTo>
                <a:lnTo>
                  <a:pt x="1227668" y="695381"/>
                </a:lnTo>
                <a:lnTo>
                  <a:pt x="1234042" y="740060"/>
                </a:lnTo>
                <a:lnTo>
                  <a:pt x="1237967" y="784804"/>
                </a:lnTo>
                <a:lnTo>
                  <a:pt x="1239471" y="829517"/>
                </a:lnTo>
                <a:lnTo>
                  <a:pt x="1238583" y="874104"/>
                </a:lnTo>
                <a:lnTo>
                  <a:pt x="1235331" y="918467"/>
                </a:lnTo>
                <a:lnTo>
                  <a:pt x="1229741" y="962513"/>
                </a:lnTo>
                <a:lnTo>
                  <a:pt x="1221843" y="1006144"/>
                </a:lnTo>
                <a:lnTo>
                  <a:pt x="1211664" y="1049265"/>
                </a:lnTo>
                <a:lnTo>
                  <a:pt x="1199232" y="1091781"/>
                </a:lnTo>
                <a:lnTo>
                  <a:pt x="1184576" y="1133596"/>
                </a:lnTo>
                <a:lnTo>
                  <a:pt x="1167723" y="1174613"/>
                </a:lnTo>
                <a:lnTo>
                  <a:pt x="1148701" y="1214737"/>
                </a:lnTo>
                <a:lnTo>
                  <a:pt x="1127539" y="1253872"/>
                </a:lnTo>
                <a:lnTo>
                  <a:pt x="1104264" y="1291923"/>
                </a:lnTo>
                <a:lnTo>
                  <a:pt x="1078904" y="1328793"/>
                </a:lnTo>
                <a:lnTo>
                  <a:pt x="1051487" y="1364388"/>
                </a:lnTo>
                <a:lnTo>
                  <a:pt x="1022041" y="1398610"/>
                </a:lnTo>
                <a:lnTo>
                  <a:pt x="990595" y="1431365"/>
                </a:lnTo>
                <a:lnTo>
                  <a:pt x="957176" y="1462556"/>
                </a:lnTo>
                <a:lnTo>
                  <a:pt x="921812" y="1492088"/>
                </a:lnTo>
                <a:lnTo>
                  <a:pt x="884531" y="1519866"/>
                </a:lnTo>
                <a:lnTo>
                  <a:pt x="845362" y="1545792"/>
                </a:lnTo>
                <a:lnTo>
                  <a:pt x="804332" y="1569772"/>
                </a:lnTo>
                <a:close/>
              </a:path>
            </a:pathLst>
          </a:custGeom>
          <a:solidFill>
            <a:srgbClr val="FFB449"/>
          </a:solidFill>
        </p:spPr>
        <p:txBody>
          <a:bodyPr wrap="square" lIns="0" tIns="0" rIns="0" bIns="0" rtlCol="0"/>
          <a:lstStyle/>
          <a:p>
            <a:endParaRPr/>
          </a:p>
        </p:txBody>
      </p:sp>
      <p:sp>
        <p:nvSpPr>
          <p:cNvPr id="9" name="object 9"/>
          <p:cNvSpPr txBox="1"/>
          <p:nvPr/>
        </p:nvSpPr>
        <p:spPr>
          <a:xfrm>
            <a:off x="1437527" y="2395724"/>
            <a:ext cx="8081645" cy="3865995"/>
          </a:xfrm>
          <a:prstGeom prst="rect">
            <a:avLst/>
          </a:prstGeom>
        </p:spPr>
        <p:txBody>
          <a:bodyPr vert="horz" wrap="square" lIns="0" tIns="11430" rIns="0" bIns="0" rtlCol="0">
            <a:spAutoFit/>
          </a:bodyPr>
          <a:lstStyle/>
          <a:p>
            <a:pPr marL="12700" marR="217170">
              <a:lnSpc>
                <a:spcPct val="117400"/>
              </a:lnSpc>
              <a:spcBef>
                <a:spcPts val="90"/>
              </a:spcBef>
            </a:pPr>
            <a:r>
              <a:rPr lang="en-US" sz="1600" b="1" dirty="0" smtClean="0">
                <a:solidFill>
                  <a:schemeClr val="bg1"/>
                </a:solidFill>
                <a:latin typeface="Microsoft Sans Serif" pitchFamily="34" charset="0"/>
                <a:cs typeface="Microsoft Sans Serif" pitchFamily="34" charset="0"/>
              </a:rPr>
              <a:t>Not only citizens of the Russian Federation, but also foreigners,</a:t>
            </a:r>
            <a:r>
              <a:rPr lang="en-US" sz="1600" b="1" dirty="0" smtClean="0">
                <a:latin typeface="Microsoft Sans Serif" pitchFamily="34" charset="0"/>
                <a:cs typeface="Microsoft Sans Serif" pitchFamily="34" charset="0"/>
              </a:rPr>
              <a:t> </a:t>
            </a:r>
            <a:r>
              <a:rPr lang="en-US" sz="1600" b="1" dirty="0" smtClean="0">
                <a:solidFill>
                  <a:schemeClr val="bg1"/>
                </a:solidFill>
                <a:latin typeface="Microsoft Sans Serif" pitchFamily="34" charset="0"/>
                <a:cs typeface="Microsoft Sans Serif" pitchFamily="34" charset="0"/>
              </a:rPr>
              <a:t>stateless persons have the right to study at state-funded places of Russian universities. </a:t>
            </a:r>
            <a:endParaRPr lang="en-US" sz="1650" b="1" spc="15" dirty="0" smtClean="0">
              <a:solidFill>
                <a:srgbClr val="F5F5F5"/>
              </a:solidFill>
              <a:latin typeface="Microsoft Sans Serif" pitchFamily="34" charset="0"/>
              <a:cs typeface="Microsoft Sans Serif" pitchFamily="34" charset="0"/>
            </a:endParaRPr>
          </a:p>
          <a:p>
            <a:pPr marL="12700" marR="217170">
              <a:lnSpc>
                <a:spcPct val="117400"/>
              </a:lnSpc>
              <a:spcBef>
                <a:spcPts val="90"/>
              </a:spcBef>
            </a:pPr>
            <a:endParaRPr lang="en-US" sz="1600" b="1" dirty="0" smtClean="0">
              <a:solidFill>
                <a:schemeClr val="bg1"/>
              </a:solidFill>
              <a:latin typeface="Microsoft Sans Serif" pitchFamily="34" charset="0"/>
              <a:cs typeface="Microsoft Sans Serif" pitchFamily="34" charset="0"/>
            </a:endParaRPr>
          </a:p>
          <a:p>
            <a:pPr marL="12700" marR="217170">
              <a:lnSpc>
                <a:spcPct val="117400"/>
              </a:lnSpc>
              <a:spcBef>
                <a:spcPts val="90"/>
              </a:spcBef>
            </a:pPr>
            <a:r>
              <a:rPr lang="en-US" sz="1600" b="1" dirty="0" smtClean="0">
                <a:solidFill>
                  <a:schemeClr val="bg1"/>
                </a:solidFill>
                <a:latin typeface="Microsoft Sans Serif" pitchFamily="34" charset="0"/>
                <a:cs typeface="Microsoft Sans Serif" pitchFamily="34" charset="0"/>
              </a:rPr>
              <a:t>Representatives of the following states are:</a:t>
            </a:r>
            <a:endParaRPr sz="1650" b="1" dirty="0">
              <a:latin typeface="Microsoft Sans Serif" pitchFamily="34" charset="0"/>
              <a:cs typeface="Microsoft Sans Serif" pitchFamily="34" charset="0"/>
            </a:endParaRPr>
          </a:p>
          <a:p>
            <a:pPr marL="12700" marR="5080">
              <a:lnSpc>
                <a:spcPct val="128699"/>
              </a:lnSpc>
              <a:spcBef>
                <a:spcPts val="675"/>
              </a:spcBef>
            </a:pPr>
            <a:r>
              <a:rPr lang="en-US" sz="1650" dirty="0" smtClean="0">
                <a:solidFill>
                  <a:schemeClr val="bg1"/>
                </a:solidFill>
                <a:latin typeface="Microsoft Sans Serif" pitchFamily="34" charset="0"/>
                <a:cs typeface="Microsoft Sans Serif" pitchFamily="34" charset="0"/>
              </a:rPr>
              <a:t>citizens of the Republic of Belarus, the Republic of Kazakhstan, the Kyrgyz Republic, the Republic of Tajikistan living in their countries</a:t>
            </a:r>
            <a:r>
              <a:rPr lang="en-US" sz="1650" spc="40" dirty="0" smtClean="0">
                <a:solidFill>
                  <a:schemeClr val="bg1"/>
                </a:solidFill>
                <a:latin typeface="Microsoft Sans Serif" pitchFamily="34" charset="0"/>
                <a:cs typeface="Microsoft Sans Serif" pitchFamily="34" charset="0"/>
              </a:rPr>
              <a:t>;</a:t>
            </a:r>
            <a:endParaRPr lang="en-US" sz="1650" dirty="0" smtClean="0">
              <a:solidFill>
                <a:schemeClr val="bg1"/>
              </a:solidFill>
              <a:latin typeface="Microsoft Sans Serif" pitchFamily="34" charset="0"/>
              <a:cs typeface="Microsoft Sans Serif" pitchFamily="34" charset="0"/>
            </a:endParaRPr>
          </a:p>
          <a:p>
            <a:pPr marL="12700" marR="5080">
              <a:lnSpc>
                <a:spcPct val="117200"/>
              </a:lnSpc>
              <a:spcBef>
                <a:spcPts val="335"/>
              </a:spcBef>
            </a:pPr>
            <a:r>
              <a:rPr lang="en-US" sz="1650" dirty="0" smtClean="0">
                <a:solidFill>
                  <a:schemeClr val="bg1"/>
                </a:solidFill>
                <a:latin typeface="Microsoft Sans Serif" pitchFamily="34" charset="0"/>
                <a:cs typeface="Microsoft Sans Serif" pitchFamily="34" charset="0"/>
              </a:rPr>
              <a:t>citizens of the Republic of Azerbaijan, the Republic of Armenia, the Republic of Belarus, the Republic of Kazakhstan, the Kyrgyz Republic, the Republic of Moldova, the Republic of Tajikistan, the Republic of Uzbekistan, Ukraine, Turkmenistan, Georgia, permanently living in the territory of the Russian Federation (having a residence permit)</a:t>
            </a:r>
            <a:r>
              <a:rPr lang="en-US" sz="1650" spc="40" dirty="0" smtClean="0">
                <a:solidFill>
                  <a:schemeClr val="bg1"/>
                </a:solidFill>
                <a:latin typeface="Microsoft Sans Serif" pitchFamily="34" charset="0"/>
                <a:cs typeface="Microsoft Sans Serif" pitchFamily="34" charset="0"/>
              </a:rPr>
              <a:t>;</a:t>
            </a:r>
            <a:endParaRPr lang="en-US" sz="1600" spc="70" dirty="0" smtClean="0">
              <a:solidFill>
                <a:schemeClr val="bg1"/>
              </a:solidFill>
              <a:latin typeface="Georgia" pitchFamily="18" charset="0"/>
              <a:cs typeface="Georgia"/>
            </a:endParaRPr>
          </a:p>
          <a:p>
            <a:pPr marL="12700">
              <a:lnSpc>
                <a:spcPct val="100000"/>
              </a:lnSpc>
              <a:spcBef>
                <a:spcPts val="1170"/>
              </a:spcBef>
            </a:pPr>
            <a:r>
              <a:rPr lang="en-US" sz="1650" dirty="0" smtClean="0">
                <a:solidFill>
                  <a:schemeClr val="bg1"/>
                </a:solidFill>
                <a:latin typeface="Microsoft Sans Serif" pitchFamily="34" charset="0"/>
                <a:cs typeface="Microsoft Sans Serif" pitchFamily="34" charset="0"/>
              </a:rPr>
              <a:t>compatriots living abroad</a:t>
            </a:r>
            <a:r>
              <a:rPr sz="1650" dirty="0" smtClean="0">
                <a:solidFill>
                  <a:srgbClr val="F5F5F5"/>
                </a:solidFill>
                <a:latin typeface="Microsoft Sans Serif" pitchFamily="34" charset="0"/>
                <a:cs typeface="Microsoft Sans Serif" pitchFamily="34" charset="0"/>
              </a:rPr>
              <a:t>.</a:t>
            </a:r>
            <a:endParaRPr sz="1650" dirty="0">
              <a:latin typeface="Microsoft Sans Serif" pitchFamily="34" charset="0"/>
              <a:cs typeface="Microsoft Sans Serif" pitchFamily="34" charset="0"/>
            </a:endParaRPr>
          </a:p>
        </p:txBody>
      </p:sp>
      <p:sp>
        <p:nvSpPr>
          <p:cNvPr id="10" name="object 10"/>
          <p:cNvSpPr txBox="1">
            <a:spLocks noGrp="1"/>
          </p:cNvSpPr>
          <p:nvPr>
            <p:ph type="title"/>
          </p:nvPr>
        </p:nvSpPr>
        <p:spPr>
          <a:xfrm>
            <a:off x="1765300" y="1495425"/>
            <a:ext cx="7099300" cy="457818"/>
          </a:xfrm>
          <a:prstGeom prst="rect">
            <a:avLst/>
          </a:prstGeom>
        </p:spPr>
        <p:txBody>
          <a:bodyPr vert="horz" wrap="square" lIns="0" tIns="11430" rIns="0" bIns="0" rtlCol="0">
            <a:spAutoFit/>
          </a:bodyPr>
          <a:lstStyle/>
          <a:p>
            <a:pPr marL="12700">
              <a:lnSpc>
                <a:spcPct val="100000"/>
              </a:lnSpc>
              <a:spcBef>
                <a:spcPts val="90"/>
              </a:spcBef>
            </a:pPr>
            <a:r>
              <a:rPr lang="en-US" sz="2900" spc="-15" dirty="0" smtClean="0"/>
              <a:t>How can apply for free tuition at RGGU</a:t>
            </a:r>
            <a:endParaRPr sz="2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755552"/>
            <a:ext cx="6889115" cy="6801484"/>
            <a:chOff x="0" y="755552"/>
            <a:chExt cx="6889115" cy="6801484"/>
          </a:xfrm>
        </p:grpSpPr>
        <p:sp>
          <p:nvSpPr>
            <p:cNvPr id="3" name="object 3"/>
            <p:cNvSpPr/>
            <p:nvPr/>
          </p:nvSpPr>
          <p:spPr>
            <a:xfrm>
              <a:off x="0" y="876465"/>
              <a:ext cx="6889115" cy="6680200"/>
            </a:xfrm>
            <a:custGeom>
              <a:avLst/>
              <a:gdLst/>
              <a:ahLst/>
              <a:cxnLst/>
              <a:rect l="l" t="t" r="r" b="b"/>
              <a:pathLst>
                <a:path w="6889115" h="6680200">
                  <a:moveTo>
                    <a:pt x="3447493" y="25400"/>
                  </a:moveTo>
                  <a:lnTo>
                    <a:pt x="2785196" y="25400"/>
                  </a:lnTo>
                  <a:lnTo>
                    <a:pt x="2834505" y="12700"/>
                  </a:lnTo>
                  <a:lnTo>
                    <a:pt x="2883968" y="12700"/>
                  </a:lnTo>
                  <a:lnTo>
                    <a:pt x="2933558" y="0"/>
                  </a:lnTo>
                  <a:lnTo>
                    <a:pt x="3350536" y="0"/>
                  </a:lnTo>
                  <a:lnTo>
                    <a:pt x="3447493" y="25400"/>
                  </a:lnTo>
                  <a:close/>
                </a:path>
                <a:path w="6889115" h="6680200">
                  <a:moveTo>
                    <a:pt x="5080604" y="6680200"/>
                  </a:moveTo>
                  <a:lnTo>
                    <a:pt x="0" y="6680200"/>
                  </a:lnTo>
                  <a:lnTo>
                    <a:pt x="0" y="3479800"/>
                  </a:lnTo>
                  <a:lnTo>
                    <a:pt x="23833" y="3441700"/>
                  </a:lnTo>
                  <a:lnTo>
                    <a:pt x="47827" y="3390900"/>
                  </a:lnTo>
                  <a:lnTo>
                    <a:pt x="71966" y="3352800"/>
                  </a:lnTo>
                  <a:lnTo>
                    <a:pt x="96238" y="3302000"/>
                  </a:lnTo>
                  <a:lnTo>
                    <a:pt x="120629" y="3263900"/>
                  </a:lnTo>
                  <a:lnTo>
                    <a:pt x="145123" y="3213100"/>
                  </a:lnTo>
                  <a:lnTo>
                    <a:pt x="169707" y="3175000"/>
                  </a:lnTo>
                  <a:lnTo>
                    <a:pt x="194367" y="3124200"/>
                  </a:lnTo>
                  <a:lnTo>
                    <a:pt x="243859" y="3048000"/>
                  </a:lnTo>
                  <a:lnTo>
                    <a:pt x="268662" y="2997200"/>
                  </a:lnTo>
                  <a:lnTo>
                    <a:pt x="367933" y="2819400"/>
                  </a:lnTo>
                  <a:lnTo>
                    <a:pt x="417405" y="2743200"/>
                  </a:lnTo>
                  <a:lnTo>
                    <a:pt x="442051" y="2692400"/>
                  </a:lnTo>
                  <a:lnTo>
                    <a:pt x="466618" y="2654300"/>
                  </a:lnTo>
                  <a:lnTo>
                    <a:pt x="491093" y="2603500"/>
                  </a:lnTo>
                  <a:lnTo>
                    <a:pt x="515460" y="2565400"/>
                  </a:lnTo>
                  <a:lnTo>
                    <a:pt x="539707" y="2514600"/>
                  </a:lnTo>
                  <a:lnTo>
                    <a:pt x="563819" y="2476500"/>
                  </a:lnTo>
                  <a:lnTo>
                    <a:pt x="587782" y="2425700"/>
                  </a:lnTo>
                  <a:lnTo>
                    <a:pt x="611582" y="2387600"/>
                  </a:lnTo>
                  <a:lnTo>
                    <a:pt x="635204" y="2336800"/>
                  </a:lnTo>
                  <a:lnTo>
                    <a:pt x="658636" y="2298700"/>
                  </a:lnTo>
                  <a:lnTo>
                    <a:pt x="681862" y="2247900"/>
                  </a:lnTo>
                  <a:lnTo>
                    <a:pt x="704868" y="2209800"/>
                  </a:lnTo>
                  <a:lnTo>
                    <a:pt x="727642" y="2159000"/>
                  </a:lnTo>
                  <a:lnTo>
                    <a:pt x="750168" y="2120900"/>
                  </a:lnTo>
                  <a:lnTo>
                    <a:pt x="772432" y="2070100"/>
                  </a:lnTo>
                  <a:lnTo>
                    <a:pt x="794421" y="2032000"/>
                  </a:lnTo>
                  <a:lnTo>
                    <a:pt x="816120" y="1981200"/>
                  </a:lnTo>
                  <a:lnTo>
                    <a:pt x="837516" y="1943100"/>
                  </a:lnTo>
                  <a:lnTo>
                    <a:pt x="858594" y="1892300"/>
                  </a:lnTo>
                  <a:lnTo>
                    <a:pt x="879340" y="1854200"/>
                  </a:lnTo>
                  <a:lnTo>
                    <a:pt x="899740" y="1803400"/>
                  </a:lnTo>
                  <a:lnTo>
                    <a:pt x="919780" y="1752600"/>
                  </a:lnTo>
                  <a:lnTo>
                    <a:pt x="959537" y="1663700"/>
                  </a:lnTo>
                  <a:lnTo>
                    <a:pt x="979449" y="1612900"/>
                  </a:lnTo>
                  <a:lnTo>
                    <a:pt x="999458" y="1574800"/>
                  </a:lnTo>
                  <a:lnTo>
                    <a:pt x="1019619" y="1524000"/>
                  </a:lnTo>
                  <a:lnTo>
                    <a:pt x="1039989" y="1485900"/>
                  </a:lnTo>
                  <a:lnTo>
                    <a:pt x="1060621" y="1435100"/>
                  </a:lnTo>
                  <a:lnTo>
                    <a:pt x="1081573" y="1384300"/>
                  </a:lnTo>
                  <a:lnTo>
                    <a:pt x="1102899" y="1346200"/>
                  </a:lnTo>
                  <a:lnTo>
                    <a:pt x="1124656" y="1295400"/>
                  </a:lnTo>
                  <a:lnTo>
                    <a:pt x="1146898" y="1257300"/>
                  </a:lnTo>
                  <a:lnTo>
                    <a:pt x="1169681" y="1206500"/>
                  </a:lnTo>
                  <a:lnTo>
                    <a:pt x="1193061" y="1168400"/>
                  </a:lnTo>
                  <a:lnTo>
                    <a:pt x="1217093" y="1117600"/>
                  </a:lnTo>
                  <a:lnTo>
                    <a:pt x="1241833" y="1079500"/>
                  </a:lnTo>
                  <a:lnTo>
                    <a:pt x="1267337" y="1041400"/>
                  </a:lnTo>
                  <a:lnTo>
                    <a:pt x="1293659" y="990600"/>
                  </a:lnTo>
                  <a:lnTo>
                    <a:pt x="1320856" y="952500"/>
                  </a:lnTo>
                  <a:lnTo>
                    <a:pt x="1348983" y="914400"/>
                  </a:lnTo>
                  <a:lnTo>
                    <a:pt x="1378096" y="863600"/>
                  </a:lnTo>
                  <a:lnTo>
                    <a:pt x="1408249" y="825500"/>
                  </a:lnTo>
                  <a:lnTo>
                    <a:pt x="1439500" y="787400"/>
                  </a:lnTo>
                  <a:lnTo>
                    <a:pt x="1504127" y="711200"/>
                  </a:lnTo>
                  <a:lnTo>
                    <a:pt x="1537284" y="673100"/>
                  </a:lnTo>
                  <a:lnTo>
                    <a:pt x="1571344" y="647700"/>
                  </a:lnTo>
                  <a:lnTo>
                    <a:pt x="1606278" y="609600"/>
                  </a:lnTo>
                  <a:lnTo>
                    <a:pt x="1642057" y="571500"/>
                  </a:lnTo>
                  <a:lnTo>
                    <a:pt x="1678653" y="546100"/>
                  </a:lnTo>
                  <a:lnTo>
                    <a:pt x="1716037" y="508000"/>
                  </a:lnTo>
                  <a:lnTo>
                    <a:pt x="1754179" y="482600"/>
                  </a:lnTo>
                  <a:lnTo>
                    <a:pt x="1793051" y="444500"/>
                  </a:lnTo>
                  <a:lnTo>
                    <a:pt x="1832625" y="419100"/>
                  </a:lnTo>
                  <a:lnTo>
                    <a:pt x="1913759" y="368300"/>
                  </a:lnTo>
                  <a:lnTo>
                    <a:pt x="1955263" y="330200"/>
                  </a:lnTo>
                  <a:lnTo>
                    <a:pt x="1997353" y="304800"/>
                  </a:lnTo>
                  <a:lnTo>
                    <a:pt x="2039999" y="292100"/>
                  </a:lnTo>
                  <a:lnTo>
                    <a:pt x="2083174" y="266700"/>
                  </a:lnTo>
                  <a:lnTo>
                    <a:pt x="2215578" y="190500"/>
                  </a:lnTo>
                  <a:lnTo>
                    <a:pt x="2260577" y="177800"/>
                  </a:lnTo>
                  <a:lnTo>
                    <a:pt x="2305960" y="152400"/>
                  </a:lnTo>
                  <a:lnTo>
                    <a:pt x="2399200" y="127000"/>
                  </a:lnTo>
                  <a:lnTo>
                    <a:pt x="2446395" y="101600"/>
                  </a:lnTo>
                  <a:lnTo>
                    <a:pt x="2736065" y="25400"/>
                  </a:lnTo>
                  <a:lnTo>
                    <a:pt x="3495865" y="25400"/>
                  </a:lnTo>
                  <a:lnTo>
                    <a:pt x="3735641" y="88900"/>
                  </a:lnTo>
                  <a:lnTo>
                    <a:pt x="3783002" y="114300"/>
                  </a:lnTo>
                  <a:lnTo>
                    <a:pt x="3876927" y="139700"/>
                  </a:lnTo>
                  <a:lnTo>
                    <a:pt x="3923440" y="165100"/>
                  </a:lnTo>
                  <a:lnTo>
                    <a:pt x="3969619" y="177800"/>
                  </a:lnTo>
                  <a:lnTo>
                    <a:pt x="4060877" y="228600"/>
                  </a:lnTo>
                  <a:lnTo>
                    <a:pt x="4105904" y="241300"/>
                  </a:lnTo>
                  <a:lnTo>
                    <a:pt x="4194627" y="292100"/>
                  </a:lnTo>
                  <a:lnTo>
                    <a:pt x="4238273" y="304800"/>
                  </a:lnTo>
                  <a:lnTo>
                    <a:pt x="4281408" y="330200"/>
                  </a:lnTo>
                  <a:lnTo>
                    <a:pt x="4415744" y="406400"/>
                  </a:lnTo>
                  <a:lnTo>
                    <a:pt x="4546520" y="482600"/>
                  </a:lnTo>
                  <a:lnTo>
                    <a:pt x="4589333" y="508000"/>
                  </a:lnTo>
                  <a:lnTo>
                    <a:pt x="4631760" y="546100"/>
                  </a:lnTo>
                  <a:lnTo>
                    <a:pt x="4756758" y="622300"/>
                  </a:lnTo>
                  <a:lnTo>
                    <a:pt x="4797671" y="660400"/>
                  </a:lnTo>
                  <a:lnTo>
                    <a:pt x="4838211" y="685800"/>
                  </a:lnTo>
                  <a:lnTo>
                    <a:pt x="4878382" y="723900"/>
                  </a:lnTo>
                  <a:lnTo>
                    <a:pt x="4918186" y="749300"/>
                  </a:lnTo>
                  <a:lnTo>
                    <a:pt x="4957626" y="787400"/>
                  </a:lnTo>
                  <a:lnTo>
                    <a:pt x="4996704" y="812800"/>
                  </a:lnTo>
                  <a:lnTo>
                    <a:pt x="5035423" y="850900"/>
                  </a:lnTo>
                  <a:lnTo>
                    <a:pt x="5073785" y="876300"/>
                  </a:lnTo>
                  <a:lnTo>
                    <a:pt x="5149450" y="952500"/>
                  </a:lnTo>
                  <a:lnTo>
                    <a:pt x="5186758" y="977900"/>
                  </a:lnTo>
                  <a:lnTo>
                    <a:pt x="5260338" y="1054100"/>
                  </a:lnTo>
                  <a:lnTo>
                    <a:pt x="5332555" y="1130300"/>
                  </a:lnTo>
                  <a:lnTo>
                    <a:pt x="5368158" y="1155700"/>
                  </a:lnTo>
                  <a:lnTo>
                    <a:pt x="5403429" y="1193800"/>
                  </a:lnTo>
                  <a:lnTo>
                    <a:pt x="5438368" y="1231900"/>
                  </a:lnTo>
                  <a:lnTo>
                    <a:pt x="5472980" y="1270000"/>
                  </a:lnTo>
                  <a:lnTo>
                    <a:pt x="5507267" y="1308100"/>
                  </a:lnTo>
                  <a:lnTo>
                    <a:pt x="5541230" y="1346200"/>
                  </a:lnTo>
                  <a:lnTo>
                    <a:pt x="5574874" y="1384300"/>
                  </a:lnTo>
                  <a:lnTo>
                    <a:pt x="5608200" y="1422400"/>
                  </a:lnTo>
                  <a:lnTo>
                    <a:pt x="5641211" y="1460500"/>
                  </a:lnTo>
                  <a:lnTo>
                    <a:pt x="5673910" y="1498600"/>
                  </a:lnTo>
                  <a:lnTo>
                    <a:pt x="5706300" y="1536700"/>
                  </a:lnTo>
                  <a:lnTo>
                    <a:pt x="5738382" y="1587500"/>
                  </a:lnTo>
                  <a:lnTo>
                    <a:pt x="5770159" y="1625600"/>
                  </a:lnTo>
                  <a:lnTo>
                    <a:pt x="5801635" y="1663700"/>
                  </a:lnTo>
                  <a:lnTo>
                    <a:pt x="5832812" y="1701800"/>
                  </a:lnTo>
                  <a:lnTo>
                    <a:pt x="5893725" y="1778000"/>
                  </a:lnTo>
                  <a:lnTo>
                    <a:pt x="5923886" y="1816100"/>
                  </a:lnTo>
                  <a:lnTo>
                    <a:pt x="5953831" y="1866900"/>
                  </a:lnTo>
                  <a:lnTo>
                    <a:pt x="5983549" y="1905000"/>
                  </a:lnTo>
                  <a:lnTo>
                    <a:pt x="6013027" y="1943100"/>
                  </a:lnTo>
                  <a:lnTo>
                    <a:pt x="6042251" y="1981200"/>
                  </a:lnTo>
                  <a:lnTo>
                    <a:pt x="6071208" y="2032000"/>
                  </a:lnTo>
                  <a:lnTo>
                    <a:pt x="6099886" y="2070100"/>
                  </a:lnTo>
                  <a:lnTo>
                    <a:pt x="6128272" y="2108200"/>
                  </a:lnTo>
                  <a:lnTo>
                    <a:pt x="6156353" y="2146300"/>
                  </a:lnTo>
                  <a:lnTo>
                    <a:pt x="6184116" y="2197100"/>
                  </a:lnTo>
                  <a:lnTo>
                    <a:pt x="6211547" y="2235200"/>
                  </a:lnTo>
                  <a:lnTo>
                    <a:pt x="6238635" y="2273300"/>
                  </a:lnTo>
                  <a:lnTo>
                    <a:pt x="6265367" y="2324100"/>
                  </a:lnTo>
                  <a:lnTo>
                    <a:pt x="6291728" y="2362200"/>
                  </a:lnTo>
                  <a:lnTo>
                    <a:pt x="6317707" y="2413000"/>
                  </a:lnTo>
                  <a:lnTo>
                    <a:pt x="6343291" y="2451100"/>
                  </a:lnTo>
                  <a:lnTo>
                    <a:pt x="6368466" y="2489200"/>
                  </a:lnTo>
                  <a:lnTo>
                    <a:pt x="6393221" y="2540000"/>
                  </a:lnTo>
                  <a:lnTo>
                    <a:pt x="6417540" y="2578100"/>
                  </a:lnTo>
                  <a:lnTo>
                    <a:pt x="6441413" y="2628900"/>
                  </a:lnTo>
                  <a:lnTo>
                    <a:pt x="6464826" y="2667000"/>
                  </a:lnTo>
                  <a:lnTo>
                    <a:pt x="6487766" y="2717800"/>
                  </a:lnTo>
                  <a:lnTo>
                    <a:pt x="6510221" y="2755900"/>
                  </a:lnTo>
                  <a:lnTo>
                    <a:pt x="6532176" y="2806700"/>
                  </a:lnTo>
                  <a:lnTo>
                    <a:pt x="6553621" y="2857500"/>
                  </a:lnTo>
                  <a:lnTo>
                    <a:pt x="6574540" y="2895600"/>
                  </a:lnTo>
                  <a:lnTo>
                    <a:pt x="6594923" y="2946400"/>
                  </a:lnTo>
                  <a:lnTo>
                    <a:pt x="6614755" y="2984500"/>
                  </a:lnTo>
                  <a:lnTo>
                    <a:pt x="6634024" y="3035300"/>
                  </a:lnTo>
                  <a:lnTo>
                    <a:pt x="6652716" y="3086100"/>
                  </a:lnTo>
                  <a:lnTo>
                    <a:pt x="6670820" y="3124200"/>
                  </a:lnTo>
                  <a:lnTo>
                    <a:pt x="6688322" y="3175000"/>
                  </a:lnTo>
                  <a:lnTo>
                    <a:pt x="6705209" y="3225800"/>
                  </a:lnTo>
                  <a:lnTo>
                    <a:pt x="6721469" y="3276600"/>
                  </a:lnTo>
                  <a:lnTo>
                    <a:pt x="6737088" y="3314700"/>
                  </a:lnTo>
                  <a:lnTo>
                    <a:pt x="6752053" y="3365500"/>
                  </a:lnTo>
                  <a:lnTo>
                    <a:pt x="6766352" y="3416300"/>
                  </a:lnTo>
                  <a:lnTo>
                    <a:pt x="6779972" y="3467100"/>
                  </a:lnTo>
                  <a:lnTo>
                    <a:pt x="6792900" y="3517900"/>
                  </a:lnTo>
                  <a:lnTo>
                    <a:pt x="6805122" y="3556000"/>
                  </a:lnTo>
                  <a:lnTo>
                    <a:pt x="6816626" y="3606800"/>
                  </a:lnTo>
                  <a:lnTo>
                    <a:pt x="6827400" y="3657600"/>
                  </a:lnTo>
                  <a:lnTo>
                    <a:pt x="6837430" y="3708400"/>
                  </a:lnTo>
                  <a:lnTo>
                    <a:pt x="6846703" y="3759200"/>
                  </a:lnTo>
                  <a:lnTo>
                    <a:pt x="6855206" y="3810000"/>
                  </a:lnTo>
                  <a:lnTo>
                    <a:pt x="6861731" y="3860800"/>
                  </a:lnTo>
                  <a:lnTo>
                    <a:pt x="6867665" y="3898900"/>
                  </a:lnTo>
                  <a:lnTo>
                    <a:pt x="6872967" y="3949700"/>
                  </a:lnTo>
                  <a:lnTo>
                    <a:pt x="6877592" y="4000500"/>
                  </a:lnTo>
                  <a:lnTo>
                    <a:pt x="6881499" y="4051300"/>
                  </a:lnTo>
                  <a:lnTo>
                    <a:pt x="6886986" y="4140200"/>
                  </a:lnTo>
                  <a:lnTo>
                    <a:pt x="6888482" y="4191000"/>
                  </a:lnTo>
                  <a:lnTo>
                    <a:pt x="6889088" y="4241800"/>
                  </a:lnTo>
                  <a:lnTo>
                    <a:pt x="6888763" y="4292600"/>
                  </a:lnTo>
                  <a:lnTo>
                    <a:pt x="6887463" y="4343400"/>
                  </a:lnTo>
                  <a:lnTo>
                    <a:pt x="6885204" y="4394200"/>
                  </a:lnTo>
                  <a:lnTo>
                    <a:pt x="6882026" y="4445000"/>
                  </a:lnTo>
                  <a:lnTo>
                    <a:pt x="6877923" y="4483100"/>
                  </a:lnTo>
                  <a:lnTo>
                    <a:pt x="6872892" y="4533900"/>
                  </a:lnTo>
                  <a:lnTo>
                    <a:pt x="6866928" y="4584700"/>
                  </a:lnTo>
                  <a:lnTo>
                    <a:pt x="6860026" y="4635500"/>
                  </a:lnTo>
                  <a:lnTo>
                    <a:pt x="6852182" y="4686300"/>
                  </a:lnTo>
                  <a:lnTo>
                    <a:pt x="6843391" y="4737100"/>
                  </a:lnTo>
                  <a:lnTo>
                    <a:pt x="6833648" y="4787900"/>
                  </a:lnTo>
                  <a:lnTo>
                    <a:pt x="6822949" y="4826000"/>
                  </a:lnTo>
                  <a:lnTo>
                    <a:pt x="6811289" y="4876800"/>
                  </a:lnTo>
                  <a:lnTo>
                    <a:pt x="6798663" y="4927600"/>
                  </a:lnTo>
                  <a:lnTo>
                    <a:pt x="6785068" y="4978400"/>
                  </a:lnTo>
                  <a:lnTo>
                    <a:pt x="6770497" y="5016500"/>
                  </a:lnTo>
                  <a:lnTo>
                    <a:pt x="6754948" y="5067300"/>
                  </a:lnTo>
                  <a:lnTo>
                    <a:pt x="6738414" y="5118100"/>
                  </a:lnTo>
                  <a:lnTo>
                    <a:pt x="6720892" y="5156200"/>
                  </a:lnTo>
                  <a:lnTo>
                    <a:pt x="6702377" y="5207000"/>
                  </a:lnTo>
                  <a:lnTo>
                    <a:pt x="6682864" y="5245100"/>
                  </a:lnTo>
                  <a:lnTo>
                    <a:pt x="6662348" y="5295900"/>
                  </a:lnTo>
                  <a:lnTo>
                    <a:pt x="6640826" y="5334000"/>
                  </a:lnTo>
                  <a:lnTo>
                    <a:pt x="6618292" y="5384800"/>
                  </a:lnTo>
                  <a:lnTo>
                    <a:pt x="6593523" y="5435600"/>
                  </a:lnTo>
                  <a:lnTo>
                    <a:pt x="6567589" y="5473700"/>
                  </a:lnTo>
                  <a:lnTo>
                    <a:pt x="6540526" y="5511800"/>
                  </a:lnTo>
                  <a:lnTo>
                    <a:pt x="6512366" y="5562600"/>
                  </a:lnTo>
                  <a:lnTo>
                    <a:pt x="6483143" y="5600700"/>
                  </a:lnTo>
                  <a:lnTo>
                    <a:pt x="6452892" y="5638800"/>
                  </a:lnTo>
                  <a:lnTo>
                    <a:pt x="6421646" y="5676900"/>
                  </a:lnTo>
                  <a:lnTo>
                    <a:pt x="6389439" y="5727700"/>
                  </a:lnTo>
                  <a:lnTo>
                    <a:pt x="6356305" y="5765800"/>
                  </a:lnTo>
                  <a:lnTo>
                    <a:pt x="6322278" y="5803900"/>
                  </a:lnTo>
                  <a:lnTo>
                    <a:pt x="6287391" y="5829300"/>
                  </a:lnTo>
                  <a:lnTo>
                    <a:pt x="6251680" y="5867400"/>
                  </a:lnTo>
                  <a:lnTo>
                    <a:pt x="6215177" y="5905500"/>
                  </a:lnTo>
                  <a:lnTo>
                    <a:pt x="6177916" y="5943600"/>
                  </a:lnTo>
                  <a:lnTo>
                    <a:pt x="6139932" y="5969000"/>
                  </a:lnTo>
                  <a:lnTo>
                    <a:pt x="6101257" y="6007100"/>
                  </a:lnTo>
                  <a:lnTo>
                    <a:pt x="6061927" y="6045200"/>
                  </a:lnTo>
                  <a:lnTo>
                    <a:pt x="6021975" y="6070600"/>
                  </a:lnTo>
                  <a:lnTo>
                    <a:pt x="5981435" y="6108700"/>
                  </a:lnTo>
                  <a:lnTo>
                    <a:pt x="5898725" y="6159500"/>
                  </a:lnTo>
                  <a:lnTo>
                    <a:pt x="5856623" y="6197600"/>
                  </a:lnTo>
                  <a:lnTo>
                    <a:pt x="5731016" y="6273800"/>
                  </a:lnTo>
                  <a:lnTo>
                    <a:pt x="5688719" y="6311900"/>
                  </a:lnTo>
                  <a:lnTo>
                    <a:pt x="5431174" y="6464300"/>
                  </a:lnTo>
                  <a:lnTo>
                    <a:pt x="5387717" y="6502400"/>
                  </a:lnTo>
                  <a:lnTo>
                    <a:pt x="5080604" y="6680200"/>
                  </a:lnTo>
                  <a:close/>
                </a:path>
              </a:pathLst>
            </a:custGeom>
            <a:solidFill>
              <a:srgbClr val="FFFFFF">
                <a:alpha val="9408"/>
              </a:srgbClr>
            </a:solidFill>
          </p:spPr>
          <p:txBody>
            <a:bodyPr wrap="square" lIns="0" tIns="0" rIns="0" bIns="0" rtlCol="0"/>
            <a:lstStyle/>
            <a:p>
              <a:endParaRPr/>
            </a:p>
          </p:txBody>
        </p:sp>
        <p:pic>
          <p:nvPicPr>
            <p:cNvPr id="4" name="object 4"/>
            <p:cNvPicPr/>
            <p:nvPr/>
          </p:nvPicPr>
          <p:blipFill>
            <a:blip r:embed="rId2" cstate="print"/>
            <a:stretch>
              <a:fillRect/>
            </a:stretch>
          </p:blipFill>
          <p:spPr>
            <a:xfrm>
              <a:off x="755551" y="755552"/>
              <a:ext cx="1161324" cy="1123235"/>
            </a:xfrm>
            <a:prstGeom prst="rect">
              <a:avLst/>
            </a:prstGeom>
          </p:spPr>
        </p:pic>
        <p:sp>
          <p:nvSpPr>
            <p:cNvPr id="5" name="object 5"/>
            <p:cNvSpPr/>
            <p:nvPr/>
          </p:nvSpPr>
          <p:spPr>
            <a:xfrm>
              <a:off x="0" y="5102816"/>
              <a:ext cx="1333500" cy="1847850"/>
            </a:xfrm>
            <a:custGeom>
              <a:avLst/>
              <a:gdLst/>
              <a:ahLst/>
              <a:cxnLst/>
              <a:rect l="l" t="t" r="r" b="b"/>
              <a:pathLst>
                <a:path w="1333500" h="1847850">
                  <a:moveTo>
                    <a:pt x="609431" y="1847296"/>
                  </a:moveTo>
                  <a:lnTo>
                    <a:pt x="417696" y="930716"/>
                  </a:lnTo>
                  <a:lnTo>
                    <a:pt x="0" y="1043561"/>
                  </a:lnTo>
                  <a:lnTo>
                    <a:pt x="0" y="1031960"/>
                  </a:lnTo>
                  <a:lnTo>
                    <a:pt x="415351" y="919749"/>
                  </a:lnTo>
                  <a:lnTo>
                    <a:pt x="223679" y="2345"/>
                  </a:lnTo>
                  <a:lnTo>
                    <a:pt x="234645" y="0"/>
                  </a:lnTo>
                  <a:lnTo>
                    <a:pt x="426379" y="916579"/>
                  </a:lnTo>
                  <a:lnTo>
                    <a:pt x="1330227" y="672378"/>
                  </a:lnTo>
                  <a:lnTo>
                    <a:pt x="1333079" y="683218"/>
                  </a:lnTo>
                  <a:lnTo>
                    <a:pt x="428725" y="927547"/>
                  </a:lnTo>
                  <a:lnTo>
                    <a:pt x="620396" y="1844950"/>
                  </a:lnTo>
                  <a:lnTo>
                    <a:pt x="609431" y="1847296"/>
                  </a:lnTo>
                  <a:close/>
                </a:path>
              </a:pathLst>
            </a:custGeom>
            <a:solidFill>
              <a:srgbClr val="F5F5F5"/>
            </a:solidFill>
          </p:spPr>
          <p:txBody>
            <a:bodyPr wrap="square" lIns="0" tIns="0" rIns="0" bIns="0" rtlCol="0"/>
            <a:lstStyle/>
            <a:p>
              <a:endParaRPr/>
            </a:p>
          </p:txBody>
        </p:sp>
      </p:grpSp>
      <p:sp>
        <p:nvSpPr>
          <p:cNvPr id="6" name="object 6"/>
          <p:cNvSpPr/>
          <p:nvPr/>
        </p:nvSpPr>
        <p:spPr>
          <a:xfrm>
            <a:off x="9503547" y="1629969"/>
            <a:ext cx="769620" cy="820419"/>
          </a:xfrm>
          <a:custGeom>
            <a:avLst/>
            <a:gdLst/>
            <a:ahLst/>
            <a:cxnLst/>
            <a:rect l="l" t="t" r="r" b="b"/>
            <a:pathLst>
              <a:path w="769620" h="820419">
                <a:moveTo>
                  <a:pt x="164611" y="820347"/>
                </a:moveTo>
                <a:lnTo>
                  <a:pt x="129808" y="787644"/>
                </a:lnTo>
                <a:lnTo>
                  <a:pt x="99067" y="752299"/>
                </a:lnTo>
                <a:lnTo>
                  <a:pt x="72417" y="714644"/>
                </a:lnTo>
                <a:lnTo>
                  <a:pt x="49886" y="675004"/>
                </a:lnTo>
                <a:lnTo>
                  <a:pt x="31502" y="633709"/>
                </a:lnTo>
                <a:lnTo>
                  <a:pt x="17293" y="591086"/>
                </a:lnTo>
                <a:lnTo>
                  <a:pt x="7287" y="547465"/>
                </a:lnTo>
                <a:lnTo>
                  <a:pt x="1513" y="503172"/>
                </a:lnTo>
                <a:lnTo>
                  <a:pt x="0" y="458537"/>
                </a:lnTo>
                <a:lnTo>
                  <a:pt x="2774" y="413888"/>
                </a:lnTo>
                <a:lnTo>
                  <a:pt x="9864" y="369552"/>
                </a:lnTo>
                <a:lnTo>
                  <a:pt x="21299" y="325858"/>
                </a:lnTo>
                <a:lnTo>
                  <a:pt x="37107" y="283135"/>
                </a:lnTo>
                <a:lnTo>
                  <a:pt x="57315" y="241710"/>
                </a:lnTo>
                <a:lnTo>
                  <a:pt x="81953" y="201912"/>
                </a:lnTo>
                <a:lnTo>
                  <a:pt x="111047" y="164069"/>
                </a:lnTo>
                <a:lnTo>
                  <a:pt x="147441" y="125901"/>
                </a:lnTo>
                <a:lnTo>
                  <a:pt x="187034" y="92708"/>
                </a:lnTo>
                <a:lnTo>
                  <a:pt x="229383" y="64526"/>
                </a:lnTo>
                <a:lnTo>
                  <a:pt x="274042" y="41389"/>
                </a:lnTo>
                <a:lnTo>
                  <a:pt x="320565" y="23334"/>
                </a:lnTo>
                <a:lnTo>
                  <a:pt x="368507" y="10394"/>
                </a:lnTo>
                <a:lnTo>
                  <a:pt x="417423" y="2604"/>
                </a:lnTo>
                <a:lnTo>
                  <a:pt x="466868" y="0"/>
                </a:lnTo>
                <a:lnTo>
                  <a:pt x="512674" y="2240"/>
                </a:lnTo>
                <a:lnTo>
                  <a:pt x="558196" y="8981"/>
                </a:lnTo>
                <a:lnTo>
                  <a:pt x="603082" y="20248"/>
                </a:lnTo>
                <a:lnTo>
                  <a:pt x="646978" y="36068"/>
                </a:lnTo>
                <a:lnTo>
                  <a:pt x="689529" y="56468"/>
                </a:lnTo>
                <a:lnTo>
                  <a:pt x="730384" y="81474"/>
                </a:lnTo>
                <a:lnTo>
                  <a:pt x="769188" y="111113"/>
                </a:lnTo>
                <a:lnTo>
                  <a:pt x="678771" y="217279"/>
                </a:lnTo>
                <a:lnTo>
                  <a:pt x="640288" y="189119"/>
                </a:lnTo>
                <a:lnTo>
                  <a:pt x="599176" y="167312"/>
                </a:lnTo>
                <a:lnTo>
                  <a:pt x="556115" y="151803"/>
                </a:lnTo>
                <a:lnTo>
                  <a:pt x="511786" y="142538"/>
                </a:lnTo>
                <a:lnTo>
                  <a:pt x="466868" y="139462"/>
                </a:lnTo>
                <a:lnTo>
                  <a:pt x="420688" y="142702"/>
                </a:lnTo>
                <a:lnTo>
                  <a:pt x="375352" y="152383"/>
                </a:lnTo>
                <a:lnTo>
                  <a:pt x="331608" y="168445"/>
                </a:lnTo>
                <a:lnTo>
                  <a:pt x="290205" y="190828"/>
                </a:lnTo>
                <a:lnTo>
                  <a:pt x="251890" y="219472"/>
                </a:lnTo>
                <a:lnTo>
                  <a:pt x="217412" y="254317"/>
                </a:lnTo>
                <a:lnTo>
                  <a:pt x="188797" y="293357"/>
                </a:lnTo>
                <a:lnTo>
                  <a:pt x="166754" y="335107"/>
                </a:lnTo>
                <a:lnTo>
                  <a:pt x="151224" y="378852"/>
                </a:lnTo>
                <a:lnTo>
                  <a:pt x="142151" y="423876"/>
                </a:lnTo>
                <a:lnTo>
                  <a:pt x="139477" y="469465"/>
                </a:lnTo>
                <a:lnTo>
                  <a:pt x="143144" y="514904"/>
                </a:lnTo>
                <a:lnTo>
                  <a:pt x="153095" y="559477"/>
                </a:lnTo>
                <a:lnTo>
                  <a:pt x="169272" y="602470"/>
                </a:lnTo>
                <a:lnTo>
                  <a:pt x="191617" y="643167"/>
                </a:lnTo>
                <a:lnTo>
                  <a:pt x="220073" y="680854"/>
                </a:lnTo>
                <a:lnTo>
                  <a:pt x="254583" y="714815"/>
                </a:lnTo>
                <a:lnTo>
                  <a:pt x="164611" y="820347"/>
                </a:lnTo>
                <a:close/>
              </a:path>
            </a:pathLst>
          </a:custGeom>
          <a:solidFill>
            <a:srgbClr val="FFB449"/>
          </a:solidFill>
        </p:spPr>
        <p:txBody>
          <a:bodyPr wrap="square" lIns="0" tIns="0" rIns="0" bIns="0" rtlCol="0"/>
          <a:lstStyle/>
          <a:p>
            <a:endParaRPr/>
          </a:p>
        </p:txBody>
      </p:sp>
      <p:sp>
        <p:nvSpPr>
          <p:cNvPr id="7" name="object 7"/>
          <p:cNvSpPr txBox="1">
            <a:spLocks noGrp="1"/>
          </p:cNvSpPr>
          <p:nvPr>
            <p:ph type="body" idx="1"/>
          </p:nvPr>
        </p:nvSpPr>
        <p:spPr>
          <a:xfrm>
            <a:off x="2013263" y="1642700"/>
            <a:ext cx="6666873" cy="1228541"/>
          </a:xfrm>
          <a:prstGeom prst="rect">
            <a:avLst/>
          </a:prstGeom>
        </p:spPr>
        <p:txBody>
          <a:bodyPr vert="horz" wrap="square" lIns="0" tIns="35560" rIns="0" bIns="0" rtlCol="0">
            <a:spAutoFit/>
          </a:bodyPr>
          <a:lstStyle/>
          <a:p>
            <a:pPr marL="4445" marR="5080" algn="ctr">
              <a:lnSpc>
                <a:spcPts val="3070"/>
              </a:lnSpc>
              <a:spcBef>
                <a:spcPts val="280"/>
              </a:spcBef>
            </a:pPr>
            <a:r>
              <a:rPr lang="en-US" sz="2800" dirty="0" smtClean="0"/>
              <a:t>Studying at RGGU within the quota for education of foreigners and stateless persons in the Russian Federation</a:t>
            </a:r>
            <a:endParaRPr spc="40" dirty="0"/>
          </a:p>
        </p:txBody>
      </p:sp>
      <p:sp>
        <p:nvSpPr>
          <p:cNvPr id="8" name="object 8"/>
          <p:cNvSpPr txBox="1"/>
          <p:nvPr/>
        </p:nvSpPr>
        <p:spPr>
          <a:xfrm>
            <a:off x="1462984" y="3548777"/>
            <a:ext cx="7922316" cy="2033505"/>
          </a:xfrm>
          <a:prstGeom prst="rect">
            <a:avLst/>
          </a:prstGeom>
        </p:spPr>
        <p:txBody>
          <a:bodyPr vert="horz" wrap="square" lIns="0" tIns="12700" rIns="0" bIns="0" rtlCol="0">
            <a:spAutoFit/>
          </a:bodyPr>
          <a:lstStyle/>
          <a:p>
            <a:pPr marL="12700" marR="5080">
              <a:lnSpc>
                <a:spcPct val="113599"/>
              </a:lnSpc>
              <a:spcBef>
                <a:spcPts val="100"/>
              </a:spcBef>
            </a:pPr>
            <a:r>
              <a:rPr lang="en-US" sz="1650" dirty="0" smtClean="0">
                <a:solidFill>
                  <a:schemeClr val="bg1"/>
                </a:solidFill>
                <a:latin typeface="Roboto"/>
              </a:rPr>
              <a:t>Foreigners have the opportunity to study free of charge within the quota established by the Government of the Russian Federation for the education of foreigners and stateless persons in the Russian Federation</a:t>
            </a:r>
            <a:r>
              <a:rPr lang="ru-RU" sz="1650" dirty="0" smtClean="0">
                <a:solidFill>
                  <a:schemeClr val="bg1"/>
                </a:solidFill>
                <a:latin typeface="Roboto"/>
              </a:rPr>
              <a:t>.</a:t>
            </a:r>
            <a:endParaRPr sz="1650" dirty="0">
              <a:solidFill>
                <a:schemeClr val="bg1"/>
              </a:solidFill>
              <a:latin typeface="Roboto"/>
              <a:cs typeface="Roboto"/>
            </a:endParaRPr>
          </a:p>
          <a:p>
            <a:pPr marL="12700" marR="4523740">
              <a:lnSpc>
                <a:spcPct val="117200"/>
              </a:lnSpc>
              <a:spcBef>
                <a:spcPts val="5"/>
              </a:spcBef>
            </a:pPr>
            <a:endParaRPr lang="en-US" sz="1600" b="1" spc="15" dirty="0" smtClean="0">
              <a:solidFill>
                <a:srgbClr val="FFB449"/>
              </a:solidFill>
              <a:latin typeface="Arial"/>
              <a:cs typeface="Arial"/>
            </a:endParaRPr>
          </a:p>
          <a:p>
            <a:pPr marL="12700" marR="4523740">
              <a:lnSpc>
                <a:spcPct val="117200"/>
              </a:lnSpc>
              <a:spcBef>
                <a:spcPts val="5"/>
              </a:spcBef>
            </a:pPr>
            <a:endParaRPr lang="en-US" sz="1600" b="1" spc="15" dirty="0" smtClean="0">
              <a:solidFill>
                <a:srgbClr val="FFB449"/>
              </a:solidFill>
              <a:latin typeface="Arial"/>
              <a:cs typeface="Arial"/>
            </a:endParaRPr>
          </a:p>
          <a:p>
            <a:pPr marL="12700" marR="4523740">
              <a:lnSpc>
                <a:spcPct val="117200"/>
              </a:lnSpc>
              <a:spcBef>
                <a:spcPts val="5"/>
              </a:spcBef>
            </a:pPr>
            <a:r>
              <a:rPr lang="en-US" sz="1600" b="1" spc="15" dirty="0" smtClean="0">
                <a:solidFill>
                  <a:srgbClr val="FFB449"/>
                </a:solidFill>
                <a:latin typeface="Arial"/>
                <a:cs typeface="Arial"/>
              </a:rPr>
              <a:t>All information on the website</a:t>
            </a:r>
            <a:r>
              <a:rPr sz="1600" b="1" spc="10" dirty="0" smtClean="0">
                <a:solidFill>
                  <a:srgbClr val="FFB449"/>
                </a:solidFill>
                <a:latin typeface="Arial"/>
                <a:cs typeface="Arial"/>
              </a:rPr>
              <a:t>: </a:t>
            </a:r>
            <a:r>
              <a:rPr sz="1600" b="1" spc="-430" dirty="0" smtClean="0">
                <a:solidFill>
                  <a:srgbClr val="FFB449"/>
                </a:solidFill>
                <a:latin typeface="Arial"/>
                <a:cs typeface="Arial"/>
              </a:rPr>
              <a:t> </a:t>
            </a:r>
            <a:r>
              <a:rPr lang="en-US" sz="1600" b="1" spc="10" dirty="0">
                <a:solidFill>
                  <a:srgbClr val="FFB449"/>
                </a:solidFill>
                <a:latin typeface="Arial"/>
                <a:cs typeface="Arial"/>
                <a:hlinkClick r:id="rId3"/>
              </a:rPr>
              <a:t>https://education-in-russia.com</a:t>
            </a:r>
            <a:r>
              <a:rPr lang="en-US" sz="1600" b="1" spc="10" dirty="0" smtClean="0">
                <a:solidFill>
                  <a:srgbClr val="FFB449"/>
                </a:solidFill>
                <a:latin typeface="Arial"/>
                <a:cs typeface="Arial"/>
                <a:hlinkClick r:id="rId3"/>
              </a:rPr>
              <a:t>/</a:t>
            </a:r>
            <a:r>
              <a:rPr lang="en-US" sz="1600" b="1" spc="10" dirty="0" smtClean="0">
                <a:solidFill>
                  <a:srgbClr val="FFB449"/>
                </a:solidFill>
                <a:latin typeface="Arial"/>
                <a:cs typeface="Arial"/>
              </a:rPr>
              <a:t> </a:t>
            </a:r>
            <a:endParaRPr sz="16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TotalTime>
  <Words>1190</Words>
  <Application>Microsoft Office PowerPoint</Application>
  <PresentationFormat>Произвольный</PresentationFormat>
  <Paragraphs>139</Paragraphs>
  <Slides>18</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18</vt:i4>
      </vt:variant>
    </vt:vector>
  </HeadingPairs>
  <TitlesOfParts>
    <vt:vector size="27" baseType="lpstr">
      <vt:lpstr>Microsoft YaHei</vt:lpstr>
      <vt:lpstr>Arial</vt:lpstr>
      <vt:lpstr>Calibri</vt:lpstr>
      <vt:lpstr>Cambria</vt:lpstr>
      <vt:lpstr>Georgia</vt:lpstr>
      <vt:lpstr>Microsoft Sans Serif</vt:lpstr>
      <vt:lpstr>Narkisim</vt:lpstr>
      <vt:lpstr>Roboto</vt:lpstr>
      <vt:lpstr>Office Theme</vt:lpstr>
      <vt:lpstr>Презентация PowerPoint</vt:lpstr>
      <vt:lpstr> The deadlines for submission of documents</vt:lpstr>
      <vt:lpstr>The deadlines for submission of documents </vt:lpstr>
      <vt:lpstr>The deadlines for submission of documents</vt:lpstr>
      <vt:lpstr>How to submit documents?</vt:lpstr>
      <vt:lpstr>What documents are needed for admission</vt:lpstr>
      <vt:lpstr>It is important</vt:lpstr>
      <vt:lpstr>How can apply for free tuition at RGGU</vt:lpstr>
      <vt:lpstr>Презентация PowerPoint</vt:lpstr>
      <vt:lpstr>Contract training for the provision of fee-paying educational services</vt:lpstr>
      <vt:lpstr>Entrance exams to RGGU</vt:lpstr>
      <vt:lpstr>Minimum passing scores for admission to RGGU</vt:lpstr>
      <vt:lpstr>Health insurance</vt:lpstr>
      <vt:lpstr>Презентация PowerPoint</vt:lpstr>
      <vt:lpstr>CONTACTS</vt:lpstr>
      <vt:lpstr>CONTACTS</vt:lpstr>
      <vt:lpstr>Useful links</vt:lpstr>
      <vt:lpstr>International Department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для иностранных граждан, поступающих на программы бакалавриата и специалитета РГГУ.pdf</dc:title>
  <dc:creator>Kate Salnikova</dc:creator>
  <cp:keywords>DAEwj9cL-zU,BADb75FTvyw</cp:keywords>
  <cp:lastModifiedBy>Марина Мкртчян</cp:lastModifiedBy>
  <cp:revision>54</cp:revision>
  <dcterms:created xsi:type="dcterms:W3CDTF">2021-11-29T08:08:25Z</dcterms:created>
  <dcterms:modified xsi:type="dcterms:W3CDTF">2023-03-21T08:28:53Z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2021-11-23T00:00:00Z</vt:filetime>
  </property>
  <property fmtid="{D5CDD505-2E9C-101B-9397-08002B2CF9AE}" pid="3" name="Creator">
    <vt:lpwstr>Canva</vt:lpwstr>
  </property>
  <property fmtid="{D5CDD505-2E9C-101B-9397-08002B2CF9AE}" pid="4" name="LastSaved">
    <vt:filetime>2021-11-29T00:00:00Z</vt:filetime>
  </property>
</Properties>
</file>